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75" r:id="rId5"/>
  </p:sldMasterIdLst>
  <p:notesMasterIdLst>
    <p:notesMasterId r:id="rId23"/>
  </p:notesMasterIdLst>
  <p:handoutMasterIdLst>
    <p:handoutMasterId r:id="rId24"/>
  </p:handoutMasterIdLst>
  <p:sldIdLst>
    <p:sldId id="273" r:id="rId6"/>
    <p:sldId id="766" r:id="rId7"/>
    <p:sldId id="1130" r:id="rId8"/>
    <p:sldId id="1125" r:id="rId9"/>
    <p:sldId id="1133" r:id="rId10"/>
    <p:sldId id="1139" r:id="rId11"/>
    <p:sldId id="1140" r:id="rId12"/>
    <p:sldId id="1141" r:id="rId13"/>
    <p:sldId id="1142" r:id="rId14"/>
    <p:sldId id="1143" r:id="rId15"/>
    <p:sldId id="1144" r:id="rId16"/>
    <p:sldId id="1145" r:id="rId17"/>
    <p:sldId id="1146" r:id="rId18"/>
    <p:sldId id="1147" r:id="rId19"/>
    <p:sldId id="1149" r:id="rId20"/>
    <p:sldId id="1148" r:id="rId21"/>
    <p:sldId id="1150" r:id="rId22"/>
  </p:sldIdLst>
  <p:sldSz cx="9753600" cy="5486400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anieliFont" panose="020B0604020202020204" charset="0"/>
      <p:regular r:id="rId29"/>
    </p:embeddedFont>
    <p:embeddedFont>
      <p:font typeface="Trade Gothic LT Com" panose="020B0503040303020004" pitchFamily="34" charset="0"/>
      <p:regular r:id="rId30"/>
      <p:bold r:id="rId31"/>
      <p:italic r:id="rId32"/>
      <p:boldItalic r:id="rId33"/>
    </p:embeddedFont>
    <p:embeddedFont>
      <p:font typeface="Trade Gothic LT Com Regular" panose="020B0503040303020004" pitchFamily="34" charset="0"/>
      <p:regular r:id="rId34"/>
    </p:embeddedFont>
    <p:embeddedFont>
      <p:font typeface="Trade Gothic LT Std" panose="00000500000000000000" pitchFamily="50" charset="0"/>
      <p:regular r:id="rId35"/>
      <p:bold r:id="rId36"/>
      <p:italic r:id="rId37"/>
      <p:boldItalic r:id="rId38"/>
    </p:embeddedFont>
  </p:embeddedFontLst>
  <p:custShowLst>
    <p:custShow name="The Team_Danieli Plant Engineering" id="0">
      <p:sldLst/>
    </p:custShow>
    <p:custShow name="The Team_Danieli Fata EPC" id="1">
      <p:sldLst/>
    </p:custShow>
    <p:custShow name="The Team_Danieli Automation" id="2">
      <p:sldLst/>
    </p:custShow>
    <p:custShow name="The Team_Danieli Centro Metallics" id="3">
      <p:sldLst/>
    </p:custShow>
    <p:custShow name="The Team_Danieli Corus" id="4">
      <p:sldLst/>
    </p:custShow>
    <p:custShow name="The Team_Danieli Linz" id="5">
      <p:sldLst/>
    </p:custShow>
    <p:custShow name="The Team_Danieli Centro Recycling" id="6">
      <p:sldLst/>
    </p:custShow>
    <p:custShow name="The Team_Danieli Centro Met" id="7">
      <p:sldLst/>
    </p:custShow>
    <p:custShow name="The Team_Danieli Davy Distington" id="8">
      <p:sldLst/>
    </p:custShow>
    <p:custShow name="The Team_Danieli Wean United" id="9">
      <p:sldLst/>
    </p:custShow>
    <p:custShow name="The Team_Danieli Kohler" id="10">
      <p:sldLst/>
    </p:custShow>
    <p:custShow name="The Team_Danieli Frohling" id="11">
      <p:sldLst/>
    </p:custShow>
    <p:custShow name="The Team_Danieli Fata Hunter" id="12">
      <p:sldLst/>
    </p:custShow>
    <p:custShow name="The Team_Danieli Morgardshammar" id="13">
      <p:sldLst/>
    </p:custShow>
    <p:custShow name="The Team_Danieli Centro Tube" id="14">
      <p:sldLst/>
    </p:custShow>
    <p:custShow name="The Team_Danieli Telerobot" id="15">
      <p:sldLst/>
    </p:custShow>
    <p:custShow name="The Team_Danieli Centro Maskin" id="16">
      <p:sldLst/>
    </p:custShow>
    <p:custShow name="The Team_Danieli Rotelec" id="17">
      <p:sldLst/>
    </p:custShow>
    <p:custShow name="The  Team_Danieli Hydraulics" id="18">
      <p:sldLst/>
    </p:custShow>
    <p:custShow name="The Team_Danieli Breda" id="19">
      <p:sldLst/>
    </p:custShow>
    <p:custShow name="The Team_Danieli Centro Combustion" id="20">
      <p:sldLst/>
    </p:custShow>
    <p:custShow name="The Team_Danieli Olivotto Ferrè" id="21">
      <p:sldLst/>
    </p:custShow>
    <p:custShow name="The Team_Danieli Centro Cranes" id="22">
      <p:sldLst/>
    </p:custShow>
    <p:custShow name="The Team_Danieli Environment" id="23">
      <p:sldLst/>
    </p:custShow>
    <p:custShow name="The Team_Danieli Construction" id="24">
      <p:sldLst/>
    </p:custShow>
    <p:custShow name="The Team_Danieli Service" id="25">
      <p:sldLst/>
    </p:custShow>
    <p:custShow name="Workshop_Italy" id="26">
      <p:sldLst/>
    </p:custShow>
    <p:custShow name="Workshops_China" id="27">
      <p:sldLst/>
    </p:custShow>
    <p:custShow name="Workshops_Thailand" id="28">
      <p:sldLst/>
    </p:custShow>
    <p:custShow name="Workshops_India" id="29">
      <p:sldLst/>
    </p:custShow>
    <p:custShow name="Workshops_Russia" id="30">
      <p:sldLst/>
    </p:custShow>
    <p:custShow name="Scorecard" id="31">
      <p:sldLst/>
    </p:custShow>
    <p:custShow name="History" id="32">
      <p:sldLst/>
    </p:custShow>
    <p:custShow name="Milestones" id="33">
      <p:sldLst/>
    </p:custShow>
    <p:custShow name="Energy savings" id="34">
      <p:sldLst/>
    </p:custShow>
  </p:custShow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398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789" algn="ctr" rtl="0" eaLnBrk="0" fontAlgn="base" hangingPunct="0">
      <a:spcBef>
        <a:spcPct val="0"/>
      </a:spcBef>
      <a:spcAft>
        <a:spcPct val="0"/>
      </a:spcAft>
      <a:defRPr sz="2398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577" algn="ctr" rtl="0" eaLnBrk="0" fontAlgn="base" hangingPunct="0">
      <a:spcBef>
        <a:spcPct val="0"/>
      </a:spcBef>
      <a:spcAft>
        <a:spcPct val="0"/>
      </a:spcAft>
      <a:defRPr sz="2398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366" algn="ctr" rtl="0" eaLnBrk="0" fontAlgn="base" hangingPunct="0">
      <a:spcBef>
        <a:spcPct val="0"/>
      </a:spcBef>
      <a:spcAft>
        <a:spcPct val="0"/>
      </a:spcAft>
      <a:defRPr sz="2398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154" algn="ctr" rtl="0" eaLnBrk="0" fontAlgn="base" hangingPunct="0">
      <a:spcBef>
        <a:spcPct val="0"/>
      </a:spcBef>
      <a:spcAft>
        <a:spcPct val="0"/>
      </a:spcAft>
      <a:defRPr sz="2398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3943" algn="l" defTabSz="913577" rtl="0" eaLnBrk="1" latinLnBrk="0" hangingPunct="1">
      <a:defRPr sz="2398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0731" algn="l" defTabSz="913577" rtl="0" eaLnBrk="1" latinLnBrk="0" hangingPunct="1">
      <a:defRPr sz="2398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7520" algn="l" defTabSz="913577" rtl="0" eaLnBrk="1" latinLnBrk="0" hangingPunct="1">
      <a:defRPr sz="2398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4308" algn="l" defTabSz="913577" rtl="0" eaLnBrk="1" latinLnBrk="0" hangingPunct="1">
      <a:defRPr sz="2398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592" userDrawn="1">
          <p15:clr>
            <a:srgbClr val="A4A3A4"/>
          </p15:clr>
        </p15:guide>
        <p15:guide id="31" pos="260" userDrawn="1">
          <p15:clr>
            <a:srgbClr val="A4A3A4"/>
          </p15:clr>
        </p15:guide>
        <p15:guide id="38" pos="2936" userDrawn="1">
          <p15:clr>
            <a:srgbClr val="A4A3A4"/>
          </p15:clr>
        </p15:guide>
        <p15:guide id="43" pos="3208" userDrawn="1">
          <p15:clr>
            <a:srgbClr val="A4A3A4"/>
          </p15:clr>
        </p15:guide>
        <p15:guide id="44" pos="5884" userDrawn="1">
          <p15:clr>
            <a:srgbClr val="A4A3A4"/>
          </p15:clr>
        </p15:guide>
        <p15:guide id="45" pos="1439" userDrawn="1">
          <p15:clr>
            <a:srgbClr val="A4A3A4"/>
          </p15:clr>
        </p15:guide>
        <p15:guide id="46" pos="1666" userDrawn="1">
          <p15:clr>
            <a:srgbClr val="A4A3A4"/>
          </p15:clr>
        </p15:guide>
        <p15:guide id="47" pos="25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olli Claudia" initials="MC" lastIdx="2" clrIdx="0">
    <p:extLst>
      <p:ext uri="{19B8F6BF-5375-455C-9EA6-DF929625EA0E}">
        <p15:presenceInfo xmlns:p15="http://schemas.microsoft.com/office/powerpoint/2012/main" userId="S-1-5-21-926554062-468931220-1947940980-181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09B"/>
    <a:srgbClr val="E71313"/>
    <a:srgbClr val="5B5858"/>
    <a:srgbClr val="7B7777"/>
    <a:srgbClr val="424348"/>
    <a:srgbClr val="8E8C8C"/>
    <a:srgbClr val="E5E5E5"/>
    <a:srgbClr val="E73941"/>
    <a:srgbClr val="373737"/>
    <a:srgbClr val="EE7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6357" autoAdjust="0"/>
  </p:normalViewPr>
  <p:slideViewPr>
    <p:cSldViewPr snapToGrid="0" showGuides="1">
      <p:cViewPr varScale="1">
        <p:scale>
          <a:sx n="78" d="100"/>
          <a:sy n="78" d="100"/>
        </p:scale>
        <p:origin x="312" y="48"/>
      </p:cViewPr>
      <p:guideLst>
        <p:guide orient="horz" pos="1592"/>
        <p:guide pos="260"/>
        <p:guide pos="2936"/>
        <p:guide pos="3208"/>
        <p:guide pos="5884"/>
        <p:guide pos="1439"/>
        <p:guide pos="1666"/>
        <p:guide pos="25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851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62501" cy="46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67" tIns="46532" rIns="93067" bIns="46532" numCol="1" anchor="ctr" anchorCtr="0" compatLnSpc="1">
            <a:prstTxWarp prst="textNoShape">
              <a:avLst/>
            </a:prstTxWarp>
          </a:bodyPr>
          <a:lstStyle>
            <a:lvl1pPr algn="l" defTabSz="930878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772" y="3"/>
            <a:ext cx="2962501" cy="46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67" tIns="46532" rIns="93067" bIns="46532" numCol="1" anchor="ctr" anchorCtr="0" compatLnSpc="1">
            <a:prstTxWarp prst="textNoShape">
              <a:avLst/>
            </a:prstTxWarp>
          </a:bodyPr>
          <a:lstStyle>
            <a:lvl1pPr algn="r" defTabSz="930878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332"/>
            <a:ext cx="2962501" cy="4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67" tIns="46532" rIns="93067" bIns="46532" numCol="1" anchor="b" anchorCtr="0" compatLnSpc="1">
            <a:prstTxWarp prst="textNoShape">
              <a:avLst/>
            </a:prstTxWarp>
          </a:bodyPr>
          <a:lstStyle>
            <a:lvl1pPr algn="l" defTabSz="930878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772" y="9437332"/>
            <a:ext cx="2962501" cy="4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67" tIns="46532" rIns="93067" bIns="46532" numCol="1" anchor="b" anchorCtr="0" compatLnSpc="1">
            <a:prstTxWarp prst="textNoShape">
              <a:avLst/>
            </a:prstTxWarp>
          </a:bodyPr>
          <a:lstStyle>
            <a:lvl1pPr algn="r" defTabSz="930878">
              <a:defRPr sz="1200" smtClean="0"/>
            </a:lvl1pPr>
          </a:lstStyle>
          <a:p>
            <a:pPr>
              <a:defRPr/>
            </a:pPr>
            <a:fld id="{24661C85-A45D-48D4-8CD7-DC31FFBBBA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4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191" cy="4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7" tIns="46532" rIns="93067" bIns="46532" numCol="1" anchor="t" anchorCtr="0" compatLnSpc="1">
            <a:prstTxWarp prst="textNoShape">
              <a:avLst/>
            </a:prstTxWarp>
          </a:bodyPr>
          <a:lstStyle>
            <a:lvl1pPr algn="l" defTabSz="930878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87" y="0"/>
            <a:ext cx="2947190" cy="4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7" tIns="46532" rIns="93067" bIns="46532" numCol="1" anchor="t" anchorCtr="0" compatLnSpc="1">
            <a:prstTxWarp prst="textNoShape">
              <a:avLst/>
            </a:prstTxWarp>
          </a:bodyPr>
          <a:lstStyle>
            <a:lvl1pPr algn="r" defTabSz="930878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4538"/>
            <a:ext cx="6613525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69" y="4715156"/>
            <a:ext cx="4982337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7" tIns="46532" rIns="93067" bIns="46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969"/>
            <a:ext cx="2947191" cy="49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7" tIns="46532" rIns="93067" bIns="46532" numCol="1" anchor="b" anchorCtr="0" compatLnSpc="1">
            <a:prstTxWarp prst="textNoShape">
              <a:avLst/>
            </a:prstTxWarp>
          </a:bodyPr>
          <a:lstStyle>
            <a:lvl1pPr algn="l" defTabSz="930878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87" y="9427969"/>
            <a:ext cx="2947190" cy="49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7" tIns="46532" rIns="93067" bIns="46532" numCol="1" anchor="b" anchorCtr="0" compatLnSpc="1">
            <a:prstTxWarp prst="textNoShape">
              <a:avLst/>
            </a:prstTxWarp>
          </a:bodyPr>
          <a:lstStyle>
            <a:lvl1pPr algn="r" defTabSz="930878">
              <a:defRPr sz="1200" smtClean="0"/>
            </a:lvl1pPr>
          </a:lstStyle>
          <a:p>
            <a:pPr>
              <a:defRPr/>
            </a:pPr>
            <a:fld id="{4E2DD2A6-FA40-4986-8DE4-206D67F165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94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789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577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366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154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3943" algn="l" defTabSz="91357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0731" algn="l" defTabSz="91357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7520" algn="l" defTabSz="91357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4308" algn="l" defTabSz="913577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DD2A6-FA40-4986-8DE4-206D67F1657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36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D55F08-8FE0-48EE-BCE0-5C81C525E480}"/>
              </a:ext>
            </a:extLst>
          </p:cNvPr>
          <p:cNvSpPr/>
          <p:nvPr userDrawn="1"/>
        </p:nvSpPr>
        <p:spPr>
          <a:xfrm>
            <a:off x="1873518" y="5062545"/>
            <a:ext cx="600656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00" dirty="0"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  <a:t>Copyright © Danieli &amp; C. Officine Meccaniche S.p.A. 2022 - All rights reserved.</a:t>
            </a:r>
          </a:p>
          <a:p>
            <a:pPr algn="ctr"/>
            <a:r>
              <a:rPr lang="en-US" sz="500" dirty="0"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  <a:t>Unauthorized reproduction, copy, distribution, disclosure or any other use of the whole or any part of this document is strictly prohibited.</a:t>
            </a:r>
          </a:p>
          <a:p>
            <a:pPr algn="ctr"/>
            <a:r>
              <a:rPr lang="en-US" sz="500" dirty="0"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  <a:t>CONFIDENTIAL; This document contains valuable trade secrets and confidential information of Danieli &amp; C. Officine Meccaniche S.p.A.</a:t>
            </a:r>
            <a:endParaRPr lang="en-US" sz="100" kern="1200" dirty="0">
              <a:solidFill>
                <a:schemeClr val="tx1"/>
              </a:solidFill>
              <a:effectLst/>
              <a:latin typeface="Trade Gothic LT Com" panose="020B05030403030200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DC8DF5-405E-484D-B7D7-9C8225090974}"/>
              </a:ext>
            </a:extLst>
          </p:cNvPr>
          <p:cNvSpPr/>
          <p:nvPr userDrawn="1"/>
        </p:nvSpPr>
        <p:spPr>
          <a:xfrm>
            <a:off x="1873518" y="5314005"/>
            <a:ext cx="6006564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kern="1200" dirty="0">
                <a:solidFill>
                  <a:schemeClr val="tx1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  <a:cs typeface="+mn-cs"/>
              </a:rPr>
              <a:t>Copyright © Danieli &amp; C. S.p.A. </a:t>
            </a:r>
            <a:r>
              <a:rPr lang="it-IT" sz="500" kern="1200" dirty="0" err="1">
                <a:solidFill>
                  <a:schemeClr val="tx1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  <a:cs typeface="+mn-cs"/>
              </a:rPr>
              <a:t>CONFIDENTIAL</a:t>
            </a:r>
            <a:r>
              <a:rPr lang="it-IT" sz="500" kern="1200" dirty="0">
                <a:solidFill>
                  <a:schemeClr val="tx1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  <a:cs typeface="+mn-cs"/>
              </a:rPr>
              <a:t>; </a:t>
            </a:r>
            <a:r>
              <a:rPr lang="it-IT" sz="500" kern="1200" dirty="0" err="1">
                <a:solidFill>
                  <a:schemeClr val="tx1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  <a:cs typeface="+mn-cs"/>
              </a:rPr>
              <a:t>Property</a:t>
            </a:r>
            <a:r>
              <a:rPr lang="it-IT" sz="500" kern="1200" dirty="0">
                <a:solidFill>
                  <a:schemeClr val="tx1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  <a:cs typeface="+mn-cs"/>
              </a:rPr>
              <a:t> of Danieli &amp; C. Officine Meccaniche S.p.A.</a:t>
            </a:r>
            <a:endParaRPr lang="en-US" sz="500" kern="1200" dirty="0">
              <a:solidFill>
                <a:schemeClr val="tx1"/>
              </a:solidFill>
              <a:effectLst/>
              <a:latin typeface="Trade Gothic LT Com" panose="020B05030403030200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9020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364" y="1148355"/>
            <a:ext cx="3209925" cy="3752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0" y="878712"/>
            <a:ext cx="9753600" cy="42508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240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753600" cy="676213"/>
          </a:xfrm>
          <a:prstGeom prst="rect">
            <a:avLst/>
          </a:prstGeom>
          <a:solidFill>
            <a:srgbClr val="667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562" dirty="0">
              <a:solidFill>
                <a:prstClr val="white"/>
              </a:solidFill>
              <a:latin typeface="Trade Gothic LT Com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427676" y="245761"/>
            <a:ext cx="4992000" cy="384000"/>
          </a:xfrm>
          <a:prstGeom prst="rect">
            <a:avLst/>
          </a:prstGeom>
        </p:spPr>
        <p:txBody>
          <a:bodyPr lIns="0" tIns="0" rIns="0" bIns="0" anchor="t"/>
          <a:lstStyle>
            <a:lvl1pPr algn="l" rtl="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lang="it-IT" sz="1495" b="1" kern="1200" cap="all" baseline="0" dirty="0">
                <a:solidFill>
                  <a:schemeClr val="bg1"/>
                </a:solidFill>
                <a:latin typeface="Trade Gothic LT Com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2215" y="245761"/>
            <a:ext cx="2688000" cy="38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4000"/>
              </a:lnSpc>
              <a:spcBef>
                <a:spcPts val="0"/>
              </a:spcBef>
              <a:buNone/>
              <a:defRPr sz="1174" b="1" i="0" cap="all" baseline="0">
                <a:solidFill>
                  <a:srgbClr val="111315"/>
                </a:solidFill>
                <a:latin typeface="Trade Gothic LT Com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948" y="235451"/>
            <a:ext cx="659438" cy="134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3446514" y="676213"/>
            <a:ext cx="6325925" cy="4810187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9981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ple slide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753600" cy="676213"/>
          </a:xfrm>
          <a:prstGeom prst="rect">
            <a:avLst/>
          </a:prstGeom>
          <a:solidFill>
            <a:srgbClr val="667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562" dirty="0">
              <a:solidFill>
                <a:prstClr val="white"/>
              </a:solidFill>
              <a:latin typeface="Trade Gothic LT Com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427676" y="245761"/>
            <a:ext cx="4992000" cy="384000"/>
          </a:xfrm>
          <a:prstGeom prst="rect">
            <a:avLst/>
          </a:prstGeom>
        </p:spPr>
        <p:txBody>
          <a:bodyPr lIns="0" tIns="0" rIns="0" bIns="0" anchor="t"/>
          <a:lstStyle>
            <a:lvl1pPr algn="l" rtl="0" fontAlgn="base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lang="it-IT" sz="1495" b="1" kern="1200" cap="all" baseline="0" dirty="0">
                <a:solidFill>
                  <a:schemeClr val="bg1"/>
                </a:solidFill>
                <a:latin typeface="Trade Gothic LT Com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2215" y="245761"/>
            <a:ext cx="2688000" cy="38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74000"/>
              </a:lnSpc>
              <a:spcBef>
                <a:spcPts val="0"/>
              </a:spcBef>
              <a:buNone/>
              <a:defRPr sz="1174" b="1" i="0" cap="all" baseline="0">
                <a:solidFill>
                  <a:srgbClr val="111315"/>
                </a:solidFill>
                <a:latin typeface="Trade Gothic LT Com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948" y="235451"/>
            <a:ext cx="659438" cy="1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38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1" y="292101"/>
            <a:ext cx="8412480" cy="106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1" y="1460501"/>
            <a:ext cx="8412480" cy="34810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" y="5085081"/>
            <a:ext cx="2194560" cy="2921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81" y="5085081"/>
            <a:ext cx="3291840" cy="292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8480" y="5085081"/>
            <a:ext cx="2194560" cy="2921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787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0200637-F3C5-0CC7-7CCC-59D5694A3AC4}"/>
              </a:ext>
            </a:extLst>
          </p:cNvPr>
          <p:cNvSpPr/>
          <p:nvPr/>
        </p:nvSpPr>
        <p:spPr>
          <a:xfrm>
            <a:off x="9207109" y="816439"/>
            <a:ext cx="241838" cy="691576"/>
          </a:xfrm>
          <a:custGeom>
            <a:avLst/>
            <a:gdLst/>
            <a:ahLst/>
            <a:cxnLst/>
            <a:rect l="l" t="t" r="r" b="b"/>
            <a:pathLst>
              <a:path w="498475" h="1425575">
                <a:moveTo>
                  <a:pt x="498119" y="1241310"/>
                </a:moveTo>
                <a:lnTo>
                  <a:pt x="494195" y="1196263"/>
                </a:lnTo>
                <a:lnTo>
                  <a:pt x="482828" y="1153693"/>
                </a:lnTo>
                <a:lnTo>
                  <a:pt x="468693" y="1123061"/>
                </a:lnTo>
                <a:lnTo>
                  <a:pt x="464680" y="1114336"/>
                </a:lnTo>
                <a:lnTo>
                  <a:pt x="440372" y="1078966"/>
                </a:lnTo>
                <a:lnTo>
                  <a:pt x="410565" y="1048334"/>
                </a:lnTo>
                <a:lnTo>
                  <a:pt x="388454" y="1032306"/>
                </a:lnTo>
                <a:lnTo>
                  <a:pt x="388454" y="1266431"/>
                </a:lnTo>
                <a:lnTo>
                  <a:pt x="388454" y="1295463"/>
                </a:lnTo>
                <a:lnTo>
                  <a:pt x="109677" y="1295463"/>
                </a:lnTo>
                <a:lnTo>
                  <a:pt x="109677" y="1265110"/>
                </a:lnTo>
                <a:lnTo>
                  <a:pt x="115620" y="1218374"/>
                </a:lnTo>
                <a:lnTo>
                  <a:pt x="133070" y="1179144"/>
                </a:lnTo>
                <a:lnTo>
                  <a:pt x="161493" y="1149083"/>
                </a:lnTo>
                <a:lnTo>
                  <a:pt x="200355" y="1129842"/>
                </a:lnTo>
                <a:lnTo>
                  <a:pt x="249110" y="1123061"/>
                </a:lnTo>
                <a:lnTo>
                  <a:pt x="300888" y="1130541"/>
                </a:lnTo>
                <a:lnTo>
                  <a:pt x="340106" y="1151255"/>
                </a:lnTo>
                <a:lnTo>
                  <a:pt x="367372" y="1182560"/>
                </a:lnTo>
                <a:lnTo>
                  <a:pt x="383286" y="1221828"/>
                </a:lnTo>
                <a:lnTo>
                  <a:pt x="388454" y="1266431"/>
                </a:lnTo>
                <a:lnTo>
                  <a:pt x="388454" y="1032306"/>
                </a:lnTo>
                <a:lnTo>
                  <a:pt x="375894" y="1023200"/>
                </a:lnTo>
                <a:lnTo>
                  <a:pt x="337007" y="1004303"/>
                </a:lnTo>
                <a:lnTo>
                  <a:pt x="294525" y="992416"/>
                </a:lnTo>
                <a:lnTo>
                  <a:pt x="249110" y="988288"/>
                </a:lnTo>
                <a:lnTo>
                  <a:pt x="203669" y="992403"/>
                </a:lnTo>
                <a:lnTo>
                  <a:pt x="161175" y="1004239"/>
                </a:lnTo>
                <a:lnTo>
                  <a:pt x="122275" y="1023061"/>
                </a:lnTo>
                <a:lnTo>
                  <a:pt x="87579" y="1048143"/>
                </a:lnTo>
                <a:lnTo>
                  <a:pt x="57759" y="1078725"/>
                </a:lnTo>
                <a:lnTo>
                  <a:pt x="33451" y="1114069"/>
                </a:lnTo>
                <a:lnTo>
                  <a:pt x="15290" y="1153439"/>
                </a:lnTo>
                <a:lnTo>
                  <a:pt x="3924" y="1196111"/>
                </a:lnTo>
                <a:lnTo>
                  <a:pt x="0" y="1241310"/>
                </a:lnTo>
                <a:lnTo>
                  <a:pt x="0" y="1424990"/>
                </a:lnTo>
                <a:lnTo>
                  <a:pt x="498119" y="1424990"/>
                </a:lnTo>
                <a:lnTo>
                  <a:pt x="498119" y="1295463"/>
                </a:lnTo>
                <a:lnTo>
                  <a:pt x="498119" y="1241310"/>
                </a:lnTo>
                <a:close/>
              </a:path>
              <a:path w="498475" h="1425575">
                <a:moveTo>
                  <a:pt x="498170" y="511365"/>
                </a:moveTo>
                <a:lnTo>
                  <a:pt x="312521" y="581291"/>
                </a:lnTo>
                <a:lnTo>
                  <a:pt x="312521" y="716838"/>
                </a:lnTo>
                <a:lnTo>
                  <a:pt x="312521" y="824496"/>
                </a:lnTo>
                <a:lnTo>
                  <a:pt x="153949" y="770978"/>
                </a:lnTo>
                <a:lnTo>
                  <a:pt x="153949" y="769658"/>
                </a:lnTo>
                <a:lnTo>
                  <a:pt x="312521" y="716838"/>
                </a:lnTo>
                <a:lnTo>
                  <a:pt x="312521" y="581291"/>
                </a:lnTo>
                <a:lnTo>
                  <a:pt x="50" y="698982"/>
                </a:lnTo>
                <a:lnTo>
                  <a:pt x="50" y="840359"/>
                </a:lnTo>
                <a:lnTo>
                  <a:pt x="498170" y="1031925"/>
                </a:lnTo>
                <a:lnTo>
                  <a:pt x="498170" y="894537"/>
                </a:lnTo>
                <a:lnTo>
                  <a:pt x="411581" y="860158"/>
                </a:lnTo>
                <a:lnTo>
                  <a:pt x="411581" y="824496"/>
                </a:lnTo>
                <a:lnTo>
                  <a:pt x="411581" y="716838"/>
                </a:lnTo>
                <a:lnTo>
                  <a:pt x="411581" y="681799"/>
                </a:lnTo>
                <a:lnTo>
                  <a:pt x="498170" y="649439"/>
                </a:lnTo>
                <a:lnTo>
                  <a:pt x="498170" y="511365"/>
                </a:lnTo>
                <a:close/>
              </a:path>
              <a:path w="498475" h="1425575">
                <a:moveTo>
                  <a:pt x="498170" y="0"/>
                </a:moveTo>
                <a:lnTo>
                  <a:pt x="0" y="0"/>
                </a:lnTo>
                <a:lnTo>
                  <a:pt x="0" y="129501"/>
                </a:lnTo>
                <a:lnTo>
                  <a:pt x="304558" y="129501"/>
                </a:lnTo>
                <a:lnTo>
                  <a:pt x="304558" y="130771"/>
                </a:lnTo>
                <a:lnTo>
                  <a:pt x="0" y="367995"/>
                </a:lnTo>
                <a:lnTo>
                  <a:pt x="0" y="497471"/>
                </a:lnTo>
                <a:lnTo>
                  <a:pt x="498170" y="497471"/>
                </a:lnTo>
                <a:lnTo>
                  <a:pt x="498170" y="367995"/>
                </a:lnTo>
                <a:lnTo>
                  <a:pt x="192925" y="367995"/>
                </a:lnTo>
                <a:lnTo>
                  <a:pt x="192925" y="366687"/>
                </a:lnTo>
                <a:lnTo>
                  <a:pt x="498170" y="129501"/>
                </a:lnTo>
                <a:lnTo>
                  <a:pt x="498170" y="0"/>
                </a:lnTo>
                <a:close/>
              </a:path>
            </a:pathLst>
          </a:custGeom>
          <a:solidFill>
            <a:srgbClr val="BDBFBF"/>
          </a:solidFill>
        </p:spPr>
        <p:txBody>
          <a:bodyPr wrap="square" lIns="0" tIns="0" rIns="0" bIns="0" rtlCol="0"/>
          <a:lstStyle/>
          <a:p>
            <a:endParaRPr sz="116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BAE579D-A4D7-D344-C85B-5C3B74529160}"/>
              </a:ext>
            </a:extLst>
          </p:cNvPr>
          <p:cNvSpPr/>
          <p:nvPr/>
        </p:nvSpPr>
        <p:spPr>
          <a:xfrm>
            <a:off x="9207139" y="725444"/>
            <a:ext cx="241838" cy="62842"/>
          </a:xfrm>
          <a:custGeom>
            <a:avLst/>
            <a:gdLst/>
            <a:ahLst/>
            <a:cxnLst/>
            <a:rect l="l" t="t" r="r" b="b"/>
            <a:pathLst>
              <a:path w="498475" h="129540">
                <a:moveTo>
                  <a:pt x="498110" y="0"/>
                </a:moveTo>
                <a:lnTo>
                  <a:pt x="0" y="0"/>
                </a:lnTo>
                <a:lnTo>
                  <a:pt x="0" y="129462"/>
                </a:lnTo>
                <a:lnTo>
                  <a:pt x="498110" y="129462"/>
                </a:lnTo>
                <a:lnTo>
                  <a:pt x="498110" y="0"/>
                </a:lnTo>
                <a:close/>
              </a:path>
            </a:pathLst>
          </a:custGeom>
          <a:solidFill>
            <a:srgbClr val="BDBFBF"/>
          </a:solidFill>
        </p:spPr>
        <p:txBody>
          <a:bodyPr wrap="square" lIns="0" tIns="0" rIns="0" bIns="0" rtlCol="0"/>
          <a:lstStyle/>
          <a:p>
            <a:endParaRPr sz="1163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9BAE675-4DAA-7FE4-6FCF-DFD5042699D5}"/>
              </a:ext>
            </a:extLst>
          </p:cNvPr>
          <p:cNvSpPr/>
          <p:nvPr/>
        </p:nvSpPr>
        <p:spPr>
          <a:xfrm>
            <a:off x="9207109" y="304783"/>
            <a:ext cx="241838" cy="392766"/>
          </a:xfrm>
          <a:custGeom>
            <a:avLst/>
            <a:gdLst/>
            <a:ahLst/>
            <a:cxnLst/>
            <a:rect l="l" t="t" r="r" b="b"/>
            <a:pathLst>
              <a:path w="498475" h="809625">
                <a:moveTo>
                  <a:pt x="498119" y="158838"/>
                </a:moveTo>
                <a:lnTo>
                  <a:pt x="388454" y="158838"/>
                </a:lnTo>
                <a:lnTo>
                  <a:pt x="388454" y="313778"/>
                </a:lnTo>
                <a:lnTo>
                  <a:pt x="0" y="313778"/>
                </a:lnTo>
                <a:lnTo>
                  <a:pt x="0" y="443318"/>
                </a:lnTo>
                <a:lnTo>
                  <a:pt x="498119" y="443318"/>
                </a:lnTo>
                <a:lnTo>
                  <a:pt x="498119" y="313778"/>
                </a:lnTo>
                <a:lnTo>
                  <a:pt x="498119" y="158838"/>
                </a:lnTo>
                <a:close/>
              </a:path>
              <a:path w="498475" h="809625">
                <a:moveTo>
                  <a:pt x="498170" y="483946"/>
                </a:moveTo>
                <a:lnTo>
                  <a:pt x="388467" y="483946"/>
                </a:lnTo>
                <a:lnTo>
                  <a:pt x="388467" y="491566"/>
                </a:lnTo>
                <a:lnTo>
                  <a:pt x="388467" y="679526"/>
                </a:lnTo>
                <a:lnTo>
                  <a:pt x="302602" y="679526"/>
                </a:lnTo>
                <a:lnTo>
                  <a:pt x="302602" y="491566"/>
                </a:lnTo>
                <a:lnTo>
                  <a:pt x="192925" y="491566"/>
                </a:lnTo>
                <a:lnTo>
                  <a:pt x="192925" y="679526"/>
                </a:lnTo>
                <a:lnTo>
                  <a:pt x="109677" y="679526"/>
                </a:lnTo>
                <a:lnTo>
                  <a:pt x="109677" y="491566"/>
                </a:lnTo>
                <a:lnTo>
                  <a:pt x="109677" y="483946"/>
                </a:lnTo>
                <a:lnTo>
                  <a:pt x="0" y="483946"/>
                </a:lnTo>
                <a:lnTo>
                  <a:pt x="0" y="491566"/>
                </a:lnTo>
                <a:lnTo>
                  <a:pt x="0" y="679526"/>
                </a:lnTo>
                <a:lnTo>
                  <a:pt x="0" y="809066"/>
                </a:lnTo>
                <a:lnTo>
                  <a:pt x="498170" y="809066"/>
                </a:lnTo>
                <a:lnTo>
                  <a:pt x="498170" y="679526"/>
                </a:lnTo>
                <a:lnTo>
                  <a:pt x="498170" y="491566"/>
                </a:lnTo>
                <a:lnTo>
                  <a:pt x="498170" y="483946"/>
                </a:lnTo>
                <a:close/>
              </a:path>
              <a:path w="498475" h="809625">
                <a:moveTo>
                  <a:pt x="498170" y="0"/>
                </a:moveTo>
                <a:lnTo>
                  <a:pt x="50" y="0"/>
                </a:lnTo>
                <a:lnTo>
                  <a:pt x="50" y="129463"/>
                </a:lnTo>
                <a:lnTo>
                  <a:pt x="498170" y="129463"/>
                </a:lnTo>
                <a:lnTo>
                  <a:pt x="498170" y="0"/>
                </a:lnTo>
                <a:close/>
              </a:path>
            </a:pathLst>
          </a:custGeom>
          <a:solidFill>
            <a:srgbClr val="BDBFBF"/>
          </a:solidFill>
        </p:spPr>
        <p:txBody>
          <a:bodyPr wrap="square" lIns="0" tIns="0" rIns="0" bIns="0" rtlCol="0"/>
          <a:lstStyle/>
          <a:p>
            <a:endParaRPr sz="1163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4A6A723E-8DD0-925A-94E5-41BA1D62ABBC}"/>
              </a:ext>
            </a:extLst>
          </p:cNvPr>
          <p:cNvSpPr txBox="1"/>
          <p:nvPr/>
        </p:nvSpPr>
        <p:spPr>
          <a:xfrm>
            <a:off x="3380505" y="4799182"/>
            <a:ext cx="1101670" cy="586471"/>
          </a:xfrm>
          <a:prstGeom prst="rect">
            <a:avLst/>
          </a:prstGeom>
        </p:spPr>
        <p:txBody>
          <a:bodyPr vert="horz" wrap="square" lIns="0" tIns="36350" rIns="0" bIns="0" rtlCol="0">
            <a:spAutoFit/>
          </a:bodyPr>
          <a:lstStyle/>
          <a:p>
            <a:pPr marL="6161" marR="45898">
              <a:lnSpc>
                <a:spcPct val="75000"/>
              </a:lnSpc>
              <a:spcBef>
                <a:spcPts val="286"/>
              </a:spcBef>
            </a:pPr>
            <a:r>
              <a:rPr sz="800" spc="-5" dirty="0">
                <a:solidFill>
                  <a:srgbClr val="7D7B7D"/>
                </a:solidFill>
                <a:latin typeface="DanieliFont"/>
                <a:cs typeface="DanieliFont"/>
              </a:rPr>
              <a:t>DANIELI</a:t>
            </a:r>
            <a:r>
              <a:rPr sz="800" spc="-19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/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SINCE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spc="-10" dirty="0">
                <a:solidFill>
                  <a:srgbClr val="7D7B7D"/>
                </a:solidFill>
                <a:latin typeface="DanieliFont"/>
                <a:cs typeface="DanieliFont"/>
              </a:rPr>
              <a:t>1914 PASSION</a:t>
            </a:r>
            <a:r>
              <a:rPr sz="800" spc="-19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TO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spc="-19" dirty="0">
                <a:solidFill>
                  <a:srgbClr val="7D7B7D"/>
                </a:solidFill>
                <a:latin typeface="DanieliFont"/>
                <a:cs typeface="DanieliFont"/>
              </a:rPr>
              <a:t>INNOVATE </a:t>
            </a: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AND</a:t>
            </a:r>
            <a:r>
              <a:rPr sz="800" spc="-19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spc="-5" dirty="0">
                <a:solidFill>
                  <a:srgbClr val="7D7B7D"/>
                </a:solidFill>
                <a:latin typeface="DanieliFont"/>
                <a:cs typeface="DanieliFont"/>
              </a:rPr>
              <a:t>PERFORM</a:t>
            </a:r>
            <a:endParaRPr sz="800">
              <a:latin typeface="DanieliFont"/>
              <a:cs typeface="DanieliFont"/>
            </a:endParaRPr>
          </a:p>
          <a:p>
            <a:pPr marL="6161">
              <a:lnSpc>
                <a:spcPts val="720"/>
              </a:lnSpc>
            </a:pP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IN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THE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spc="-10" dirty="0">
                <a:solidFill>
                  <a:srgbClr val="7D7B7D"/>
                </a:solidFill>
                <a:latin typeface="DanieliFont"/>
                <a:cs typeface="DanieliFont"/>
              </a:rPr>
              <a:t>METAL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spc="-5" dirty="0">
                <a:solidFill>
                  <a:srgbClr val="7D7B7D"/>
                </a:solidFill>
                <a:latin typeface="DanieliFont"/>
                <a:cs typeface="DanieliFont"/>
              </a:rPr>
              <a:t>INDUSTRY</a:t>
            </a:r>
            <a:endParaRPr sz="800">
              <a:latin typeface="DanieliFont"/>
              <a:cs typeface="DanieliFont"/>
            </a:endParaRPr>
          </a:p>
        </p:txBody>
      </p: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2F1C134C-B659-04EA-F3AB-0AED91808399}"/>
              </a:ext>
            </a:extLst>
          </p:cNvPr>
          <p:cNvGrpSpPr/>
          <p:nvPr/>
        </p:nvGrpSpPr>
        <p:grpSpPr>
          <a:xfrm>
            <a:off x="304800" y="4786168"/>
            <a:ext cx="699942" cy="395230"/>
            <a:chOff x="628253" y="9865931"/>
            <a:chExt cx="1442720" cy="814705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D55CC04D-2210-FEFA-9A07-BB57DE30E1B7}"/>
                </a:ext>
              </a:extLst>
            </p:cNvPr>
            <p:cNvSpPr/>
            <p:nvPr/>
          </p:nvSpPr>
          <p:spPr>
            <a:xfrm>
              <a:off x="628253" y="9865931"/>
              <a:ext cx="717550" cy="812800"/>
            </a:xfrm>
            <a:custGeom>
              <a:avLst/>
              <a:gdLst/>
              <a:ahLst/>
              <a:cxnLst/>
              <a:rect l="l" t="t" r="r" b="b"/>
              <a:pathLst>
                <a:path w="717550" h="812800">
                  <a:moveTo>
                    <a:pt x="717129" y="0"/>
                  </a:moveTo>
                  <a:lnTo>
                    <a:pt x="0" y="125"/>
                  </a:lnTo>
                  <a:lnTo>
                    <a:pt x="0" y="812593"/>
                  </a:lnTo>
                  <a:lnTo>
                    <a:pt x="457755" y="812593"/>
                  </a:lnTo>
                  <a:lnTo>
                    <a:pt x="717129" y="0"/>
                  </a:lnTo>
                  <a:close/>
                </a:path>
              </a:pathLst>
            </a:custGeom>
            <a:solidFill>
              <a:srgbClr val="0D2440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C5CCEC4F-BCC8-55D8-CC0C-076AFE745A8A}"/>
                </a:ext>
              </a:extLst>
            </p:cNvPr>
            <p:cNvSpPr/>
            <p:nvPr/>
          </p:nvSpPr>
          <p:spPr>
            <a:xfrm>
              <a:off x="1084205" y="9865935"/>
              <a:ext cx="986790" cy="814069"/>
            </a:xfrm>
            <a:custGeom>
              <a:avLst/>
              <a:gdLst/>
              <a:ahLst/>
              <a:cxnLst/>
              <a:rect l="l" t="t" r="r" b="b"/>
              <a:pathLst>
                <a:path w="986789" h="814070">
                  <a:moveTo>
                    <a:pt x="260840" y="0"/>
                  </a:moveTo>
                  <a:lnTo>
                    <a:pt x="0" y="812572"/>
                  </a:lnTo>
                  <a:lnTo>
                    <a:pt x="986681" y="813462"/>
                  </a:lnTo>
                  <a:lnTo>
                    <a:pt x="986681" y="659"/>
                  </a:lnTo>
                  <a:lnTo>
                    <a:pt x="260840" y="0"/>
                  </a:lnTo>
                  <a:close/>
                </a:path>
              </a:pathLst>
            </a:custGeom>
            <a:solidFill>
              <a:srgbClr val="DED4CC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6690D636-78BB-727C-D9D0-39207D638688}"/>
                </a:ext>
              </a:extLst>
            </p:cNvPr>
            <p:cNvSpPr/>
            <p:nvPr/>
          </p:nvSpPr>
          <p:spPr>
            <a:xfrm>
              <a:off x="934450" y="10179056"/>
              <a:ext cx="679450" cy="501650"/>
            </a:xfrm>
            <a:custGeom>
              <a:avLst/>
              <a:gdLst/>
              <a:ahLst/>
              <a:cxnLst/>
              <a:rect l="l" t="t" r="r" b="b"/>
              <a:pathLst>
                <a:path w="679450" h="501650">
                  <a:moveTo>
                    <a:pt x="512141" y="0"/>
                  </a:moveTo>
                  <a:lnTo>
                    <a:pt x="0" y="0"/>
                  </a:lnTo>
                  <a:lnTo>
                    <a:pt x="678963" y="501241"/>
                  </a:lnTo>
                  <a:lnTo>
                    <a:pt x="512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A73FB6E9-B8CC-C1D6-FB2E-DB4F9E3D3160}"/>
                </a:ext>
              </a:extLst>
            </p:cNvPr>
            <p:cNvSpPr/>
            <p:nvPr/>
          </p:nvSpPr>
          <p:spPr>
            <a:xfrm>
              <a:off x="1084062" y="9865935"/>
              <a:ext cx="681990" cy="812800"/>
            </a:xfrm>
            <a:custGeom>
              <a:avLst/>
              <a:gdLst/>
              <a:ahLst/>
              <a:cxnLst/>
              <a:rect l="l" t="t" r="r" b="b"/>
              <a:pathLst>
                <a:path w="681989" h="812800">
                  <a:moveTo>
                    <a:pt x="681539" y="313048"/>
                  </a:moveTo>
                  <a:lnTo>
                    <a:pt x="361371" y="313048"/>
                  </a:lnTo>
                  <a:lnTo>
                    <a:pt x="99410" y="498812"/>
                  </a:lnTo>
                  <a:lnTo>
                    <a:pt x="0" y="812572"/>
                  </a:lnTo>
                  <a:lnTo>
                    <a:pt x="681539" y="313048"/>
                  </a:lnTo>
                  <a:close/>
                </a:path>
                <a:path w="681989" h="812800">
                  <a:moveTo>
                    <a:pt x="260840" y="0"/>
                  </a:moveTo>
                  <a:lnTo>
                    <a:pt x="155366" y="313048"/>
                  </a:lnTo>
                  <a:lnTo>
                    <a:pt x="361371" y="313048"/>
                  </a:lnTo>
                  <a:lnTo>
                    <a:pt x="260840" y="0"/>
                  </a:lnTo>
                  <a:close/>
                </a:path>
              </a:pathLst>
            </a:custGeom>
            <a:solidFill>
              <a:srgbClr val="E85224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</p:grp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E1FBA882-B34C-C63D-B020-2425D1473963}"/>
              </a:ext>
            </a:extLst>
          </p:cNvPr>
          <p:cNvGrpSpPr/>
          <p:nvPr/>
        </p:nvGrpSpPr>
        <p:grpSpPr>
          <a:xfrm>
            <a:off x="1048243" y="4786162"/>
            <a:ext cx="710109" cy="395230"/>
            <a:chOff x="2160635" y="9865919"/>
            <a:chExt cx="1463675" cy="814705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24067A26-85DA-4479-EF37-F1CB3EADD229}"/>
                </a:ext>
              </a:extLst>
            </p:cNvPr>
            <p:cNvSpPr/>
            <p:nvPr/>
          </p:nvSpPr>
          <p:spPr>
            <a:xfrm>
              <a:off x="2160635" y="9865919"/>
              <a:ext cx="1463675" cy="814705"/>
            </a:xfrm>
            <a:custGeom>
              <a:avLst/>
              <a:gdLst/>
              <a:ahLst/>
              <a:cxnLst/>
              <a:rect l="l" t="t" r="r" b="b"/>
              <a:pathLst>
                <a:path w="1463675" h="814704">
                  <a:moveTo>
                    <a:pt x="1463463" y="0"/>
                  </a:moveTo>
                  <a:lnTo>
                    <a:pt x="0" y="0"/>
                  </a:lnTo>
                  <a:lnTo>
                    <a:pt x="0" y="814373"/>
                  </a:lnTo>
                  <a:lnTo>
                    <a:pt x="1463463" y="814373"/>
                  </a:lnTo>
                  <a:lnTo>
                    <a:pt x="1463463" y="0"/>
                  </a:lnTo>
                  <a:close/>
                </a:path>
              </a:pathLst>
            </a:custGeom>
            <a:solidFill>
              <a:srgbClr val="0D2440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14D809E-0EDA-C92C-5D71-AAF1FF12000B}"/>
                </a:ext>
              </a:extLst>
            </p:cNvPr>
            <p:cNvSpPr/>
            <p:nvPr/>
          </p:nvSpPr>
          <p:spPr>
            <a:xfrm>
              <a:off x="2430119" y="10058609"/>
              <a:ext cx="920115" cy="183515"/>
            </a:xfrm>
            <a:custGeom>
              <a:avLst/>
              <a:gdLst/>
              <a:ahLst/>
              <a:cxnLst/>
              <a:rect l="l" t="t" r="r" b="b"/>
              <a:pathLst>
                <a:path w="920114" h="183515">
                  <a:moveTo>
                    <a:pt x="161950" y="91414"/>
                  </a:moveTo>
                  <a:lnTo>
                    <a:pt x="154520" y="55460"/>
                  </a:lnTo>
                  <a:lnTo>
                    <a:pt x="143941" y="40271"/>
                  </a:lnTo>
                  <a:lnTo>
                    <a:pt x="134302" y="26441"/>
                  </a:lnTo>
                  <a:lnTo>
                    <a:pt x="112014" y="11976"/>
                  </a:lnTo>
                  <a:lnTo>
                    <a:pt x="112014" y="91414"/>
                  </a:lnTo>
                  <a:lnTo>
                    <a:pt x="107734" y="114477"/>
                  </a:lnTo>
                  <a:lnTo>
                    <a:pt x="96164" y="130390"/>
                  </a:lnTo>
                  <a:lnTo>
                    <a:pt x="79197" y="139623"/>
                  </a:lnTo>
                  <a:lnTo>
                    <a:pt x="58762" y="142608"/>
                  </a:lnTo>
                  <a:lnTo>
                    <a:pt x="48018" y="142608"/>
                  </a:lnTo>
                  <a:lnTo>
                    <a:pt x="48018" y="40271"/>
                  </a:lnTo>
                  <a:lnTo>
                    <a:pt x="59283" y="40271"/>
                  </a:lnTo>
                  <a:lnTo>
                    <a:pt x="80556" y="43649"/>
                  </a:lnTo>
                  <a:lnTo>
                    <a:pt x="97231" y="53543"/>
                  </a:lnTo>
                  <a:lnTo>
                    <a:pt x="108115" y="69583"/>
                  </a:lnTo>
                  <a:lnTo>
                    <a:pt x="112014" y="91414"/>
                  </a:lnTo>
                  <a:lnTo>
                    <a:pt x="112014" y="11976"/>
                  </a:lnTo>
                  <a:lnTo>
                    <a:pt x="104444" y="7061"/>
                  </a:lnTo>
                  <a:lnTo>
                    <a:pt x="68110" y="0"/>
                  </a:lnTo>
                  <a:lnTo>
                    <a:pt x="0" y="0"/>
                  </a:lnTo>
                  <a:lnTo>
                    <a:pt x="0" y="182854"/>
                  </a:lnTo>
                  <a:lnTo>
                    <a:pt x="68110" y="182854"/>
                  </a:lnTo>
                  <a:lnTo>
                    <a:pt x="104368" y="175806"/>
                  </a:lnTo>
                  <a:lnTo>
                    <a:pt x="134226" y="156413"/>
                  </a:lnTo>
                  <a:lnTo>
                    <a:pt x="143865" y="142608"/>
                  </a:lnTo>
                  <a:lnTo>
                    <a:pt x="154495" y="127393"/>
                  </a:lnTo>
                  <a:lnTo>
                    <a:pt x="161950" y="91414"/>
                  </a:lnTo>
                  <a:close/>
                </a:path>
                <a:path w="920114" h="183515">
                  <a:moveTo>
                    <a:pt x="338912" y="182892"/>
                  </a:moveTo>
                  <a:lnTo>
                    <a:pt x="326834" y="151155"/>
                  </a:lnTo>
                  <a:lnTo>
                    <a:pt x="312978" y="114782"/>
                  </a:lnTo>
                  <a:lnTo>
                    <a:pt x="290817" y="56553"/>
                  </a:lnTo>
                  <a:lnTo>
                    <a:pt x="269290" y="12"/>
                  </a:lnTo>
                  <a:lnTo>
                    <a:pt x="262737" y="12"/>
                  </a:lnTo>
                  <a:lnTo>
                    <a:pt x="262737" y="114782"/>
                  </a:lnTo>
                  <a:lnTo>
                    <a:pt x="222732" y="114782"/>
                  </a:lnTo>
                  <a:lnTo>
                    <a:pt x="242544" y="56553"/>
                  </a:lnTo>
                  <a:lnTo>
                    <a:pt x="243116" y="56553"/>
                  </a:lnTo>
                  <a:lnTo>
                    <a:pt x="262737" y="114782"/>
                  </a:lnTo>
                  <a:lnTo>
                    <a:pt x="262737" y="12"/>
                  </a:lnTo>
                  <a:lnTo>
                    <a:pt x="216839" y="12"/>
                  </a:lnTo>
                  <a:lnTo>
                    <a:pt x="145732" y="182892"/>
                  </a:lnTo>
                  <a:lnTo>
                    <a:pt x="196748" y="182892"/>
                  </a:lnTo>
                  <a:lnTo>
                    <a:pt x="209486" y="151155"/>
                  </a:lnTo>
                  <a:lnTo>
                    <a:pt x="275628" y="151155"/>
                  </a:lnTo>
                  <a:lnTo>
                    <a:pt x="287655" y="182892"/>
                  </a:lnTo>
                  <a:lnTo>
                    <a:pt x="338912" y="182892"/>
                  </a:lnTo>
                  <a:close/>
                </a:path>
                <a:path w="920114" h="183515">
                  <a:moveTo>
                    <a:pt x="528662" y="0"/>
                  </a:moveTo>
                  <a:lnTo>
                    <a:pt x="480631" y="0"/>
                  </a:lnTo>
                  <a:lnTo>
                    <a:pt x="480631" y="111810"/>
                  </a:lnTo>
                  <a:lnTo>
                    <a:pt x="480123" y="111810"/>
                  </a:lnTo>
                  <a:lnTo>
                    <a:pt x="392137" y="0"/>
                  </a:lnTo>
                  <a:lnTo>
                    <a:pt x="344030" y="0"/>
                  </a:lnTo>
                  <a:lnTo>
                    <a:pt x="344030" y="182905"/>
                  </a:lnTo>
                  <a:lnTo>
                    <a:pt x="392137" y="182905"/>
                  </a:lnTo>
                  <a:lnTo>
                    <a:pt x="392137" y="70916"/>
                  </a:lnTo>
                  <a:lnTo>
                    <a:pt x="392671" y="70916"/>
                  </a:lnTo>
                  <a:lnTo>
                    <a:pt x="480631" y="182905"/>
                  </a:lnTo>
                  <a:lnTo>
                    <a:pt x="528662" y="182905"/>
                  </a:lnTo>
                  <a:lnTo>
                    <a:pt x="528662" y="0"/>
                  </a:lnTo>
                  <a:close/>
                </a:path>
                <a:path w="920114" h="183515">
                  <a:moveTo>
                    <a:pt x="598170" y="0"/>
                  </a:moveTo>
                  <a:lnTo>
                    <a:pt x="550176" y="0"/>
                  </a:lnTo>
                  <a:lnTo>
                    <a:pt x="550176" y="182880"/>
                  </a:lnTo>
                  <a:lnTo>
                    <a:pt x="598170" y="182880"/>
                  </a:lnTo>
                  <a:lnTo>
                    <a:pt x="598170" y="0"/>
                  </a:lnTo>
                  <a:close/>
                </a:path>
                <a:path w="920114" h="183515">
                  <a:moveTo>
                    <a:pt x="740448" y="0"/>
                  </a:moveTo>
                  <a:lnTo>
                    <a:pt x="619709" y="0"/>
                  </a:lnTo>
                  <a:lnTo>
                    <a:pt x="619709" y="40640"/>
                  </a:lnTo>
                  <a:lnTo>
                    <a:pt x="619709" y="71120"/>
                  </a:lnTo>
                  <a:lnTo>
                    <a:pt x="619709" y="111760"/>
                  </a:lnTo>
                  <a:lnTo>
                    <a:pt x="619709" y="142240"/>
                  </a:lnTo>
                  <a:lnTo>
                    <a:pt x="619709" y="182880"/>
                  </a:lnTo>
                  <a:lnTo>
                    <a:pt x="740448" y="182880"/>
                  </a:lnTo>
                  <a:lnTo>
                    <a:pt x="740448" y="142240"/>
                  </a:lnTo>
                  <a:lnTo>
                    <a:pt x="667766" y="142240"/>
                  </a:lnTo>
                  <a:lnTo>
                    <a:pt x="667766" y="111760"/>
                  </a:lnTo>
                  <a:lnTo>
                    <a:pt x="737641" y="111760"/>
                  </a:lnTo>
                  <a:lnTo>
                    <a:pt x="737641" y="71120"/>
                  </a:lnTo>
                  <a:lnTo>
                    <a:pt x="667766" y="71120"/>
                  </a:lnTo>
                  <a:lnTo>
                    <a:pt x="667766" y="40640"/>
                  </a:lnTo>
                  <a:lnTo>
                    <a:pt x="740448" y="40640"/>
                  </a:lnTo>
                  <a:lnTo>
                    <a:pt x="740448" y="0"/>
                  </a:lnTo>
                  <a:close/>
                </a:path>
                <a:path w="920114" h="183515">
                  <a:moveTo>
                    <a:pt x="861136" y="142240"/>
                  </a:moveTo>
                  <a:lnTo>
                    <a:pt x="803503" y="142240"/>
                  </a:lnTo>
                  <a:lnTo>
                    <a:pt x="803503" y="0"/>
                  </a:lnTo>
                  <a:lnTo>
                    <a:pt x="755434" y="0"/>
                  </a:lnTo>
                  <a:lnTo>
                    <a:pt x="755434" y="142240"/>
                  </a:lnTo>
                  <a:lnTo>
                    <a:pt x="755434" y="182880"/>
                  </a:lnTo>
                  <a:lnTo>
                    <a:pt x="861136" y="182880"/>
                  </a:lnTo>
                  <a:lnTo>
                    <a:pt x="861136" y="142240"/>
                  </a:lnTo>
                  <a:close/>
                </a:path>
                <a:path w="920114" h="183515">
                  <a:moveTo>
                    <a:pt x="919924" y="0"/>
                  </a:moveTo>
                  <a:lnTo>
                    <a:pt x="871931" y="0"/>
                  </a:lnTo>
                  <a:lnTo>
                    <a:pt x="871931" y="182880"/>
                  </a:lnTo>
                  <a:lnTo>
                    <a:pt x="919924" y="182880"/>
                  </a:lnTo>
                  <a:lnTo>
                    <a:pt x="919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81B4DD0D-4078-EC74-4F17-CBF8BFACAA86}"/>
                </a:ext>
              </a:extLst>
            </p:cNvPr>
            <p:cNvSpPr/>
            <p:nvPr/>
          </p:nvSpPr>
          <p:spPr>
            <a:xfrm>
              <a:off x="2808033" y="10275487"/>
              <a:ext cx="638175" cy="172085"/>
            </a:xfrm>
            <a:custGeom>
              <a:avLst/>
              <a:gdLst/>
              <a:ahLst/>
              <a:cxnLst/>
              <a:rect l="l" t="t" r="r" b="b"/>
              <a:pathLst>
                <a:path w="638175" h="172084">
                  <a:moveTo>
                    <a:pt x="119100" y="495"/>
                  </a:moveTo>
                  <a:lnTo>
                    <a:pt x="0" y="495"/>
                  </a:lnTo>
                  <a:lnTo>
                    <a:pt x="0" y="38595"/>
                  </a:lnTo>
                  <a:lnTo>
                    <a:pt x="37109" y="38595"/>
                  </a:lnTo>
                  <a:lnTo>
                    <a:pt x="37109" y="171945"/>
                  </a:lnTo>
                  <a:lnTo>
                    <a:pt x="81991" y="171945"/>
                  </a:lnTo>
                  <a:lnTo>
                    <a:pt x="81991" y="38595"/>
                  </a:lnTo>
                  <a:lnTo>
                    <a:pt x="119100" y="38595"/>
                  </a:lnTo>
                  <a:lnTo>
                    <a:pt x="119100" y="495"/>
                  </a:lnTo>
                  <a:close/>
                </a:path>
                <a:path w="638175" h="172084">
                  <a:moveTo>
                    <a:pt x="244576" y="0"/>
                  </a:moveTo>
                  <a:lnTo>
                    <a:pt x="131737" y="0"/>
                  </a:lnTo>
                  <a:lnTo>
                    <a:pt x="131737" y="38100"/>
                  </a:lnTo>
                  <a:lnTo>
                    <a:pt x="131737" y="66040"/>
                  </a:lnTo>
                  <a:lnTo>
                    <a:pt x="131737" y="104140"/>
                  </a:lnTo>
                  <a:lnTo>
                    <a:pt x="131737" y="133350"/>
                  </a:lnTo>
                  <a:lnTo>
                    <a:pt x="131737" y="171450"/>
                  </a:lnTo>
                  <a:lnTo>
                    <a:pt x="244576" y="171450"/>
                  </a:lnTo>
                  <a:lnTo>
                    <a:pt x="244576" y="133350"/>
                  </a:lnTo>
                  <a:lnTo>
                    <a:pt x="176644" y="133350"/>
                  </a:lnTo>
                  <a:lnTo>
                    <a:pt x="176644" y="104140"/>
                  </a:lnTo>
                  <a:lnTo>
                    <a:pt x="241808" y="104140"/>
                  </a:lnTo>
                  <a:lnTo>
                    <a:pt x="241808" y="66040"/>
                  </a:lnTo>
                  <a:lnTo>
                    <a:pt x="176644" y="66040"/>
                  </a:lnTo>
                  <a:lnTo>
                    <a:pt x="176644" y="38100"/>
                  </a:lnTo>
                  <a:lnTo>
                    <a:pt x="244576" y="38100"/>
                  </a:lnTo>
                  <a:lnTo>
                    <a:pt x="244576" y="0"/>
                  </a:lnTo>
                  <a:close/>
                </a:path>
                <a:path w="638175" h="172084">
                  <a:moveTo>
                    <a:pt x="432523" y="171259"/>
                  </a:moveTo>
                  <a:lnTo>
                    <a:pt x="421233" y="141566"/>
                  </a:lnTo>
                  <a:lnTo>
                    <a:pt x="408305" y="107581"/>
                  </a:lnTo>
                  <a:lnTo>
                    <a:pt x="387604" y="53200"/>
                  </a:lnTo>
                  <a:lnTo>
                    <a:pt x="367525" y="419"/>
                  </a:lnTo>
                  <a:lnTo>
                    <a:pt x="361315" y="419"/>
                  </a:lnTo>
                  <a:lnTo>
                    <a:pt x="361315" y="107581"/>
                  </a:lnTo>
                  <a:lnTo>
                    <a:pt x="324027" y="107581"/>
                  </a:lnTo>
                  <a:lnTo>
                    <a:pt x="342582" y="53200"/>
                  </a:lnTo>
                  <a:lnTo>
                    <a:pt x="343039" y="53200"/>
                  </a:lnTo>
                  <a:lnTo>
                    <a:pt x="361315" y="107581"/>
                  </a:lnTo>
                  <a:lnTo>
                    <a:pt x="361315" y="419"/>
                  </a:lnTo>
                  <a:lnTo>
                    <a:pt x="318541" y="419"/>
                  </a:lnTo>
                  <a:lnTo>
                    <a:pt x="252145" y="171259"/>
                  </a:lnTo>
                  <a:lnTo>
                    <a:pt x="299770" y="171259"/>
                  </a:lnTo>
                  <a:lnTo>
                    <a:pt x="311683" y="141566"/>
                  </a:lnTo>
                  <a:lnTo>
                    <a:pt x="373456" y="141566"/>
                  </a:lnTo>
                  <a:lnTo>
                    <a:pt x="384695" y="171259"/>
                  </a:lnTo>
                  <a:lnTo>
                    <a:pt x="432523" y="171259"/>
                  </a:lnTo>
                  <a:close/>
                </a:path>
                <a:path w="638175" h="172084">
                  <a:moveTo>
                    <a:pt x="637730" y="495"/>
                  </a:moveTo>
                  <a:lnTo>
                    <a:pt x="584822" y="495"/>
                  </a:lnTo>
                  <a:lnTo>
                    <a:pt x="539686" y="115925"/>
                  </a:lnTo>
                  <a:lnTo>
                    <a:pt x="492061" y="495"/>
                  </a:lnTo>
                  <a:lnTo>
                    <a:pt x="441820" y="495"/>
                  </a:lnTo>
                  <a:lnTo>
                    <a:pt x="441820" y="171450"/>
                  </a:lnTo>
                  <a:lnTo>
                    <a:pt x="486600" y="171450"/>
                  </a:lnTo>
                  <a:lnTo>
                    <a:pt x="486600" y="79819"/>
                  </a:lnTo>
                  <a:lnTo>
                    <a:pt x="523544" y="171323"/>
                  </a:lnTo>
                  <a:lnTo>
                    <a:pt x="554812" y="171323"/>
                  </a:lnTo>
                  <a:lnTo>
                    <a:pt x="592988" y="75577"/>
                  </a:lnTo>
                  <a:lnTo>
                    <a:pt x="592988" y="171450"/>
                  </a:lnTo>
                  <a:lnTo>
                    <a:pt x="637730" y="171450"/>
                  </a:lnTo>
                  <a:lnTo>
                    <a:pt x="637730" y="495"/>
                  </a:lnTo>
                  <a:close/>
                </a:path>
              </a:pathLst>
            </a:custGeom>
            <a:solidFill>
              <a:srgbClr val="DED4CC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5205F70E-68F4-51A8-B7B1-9FED58F4CC90}"/>
                </a:ext>
              </a:extLst>
            </p:cNvPr>
            <p:cNvSpPr/>
            <p:nvPr/>
          </p:nvSpPr>
          <p:spPr>
            <a:xfrm>
              <a:off x="2334387" y="10275487"/>
              <a:ext cx="415925" cy="172085"/>
            </a:xfrm>
            <a:custGeom>
              <a:avLst/>
              <a:gdLst/>
              <a:ahLst/>
              <a:cxnLst/>
              <a:rect l="l" t="t" r="r" b="b"/>
              <a:pathLst>
                <a:path w="415925" h="172084">
                  <a:moveTo>
                    <a:pt x="119100" y="495"/>
                  </a:moveTo>
                  <a:lnTo>
                    <a:pt x="0" y="495"/>
                  </a:lnTo>
                  <a:lnTo>
                    <a:pt x="0" y="38595"/>
                  </a:lnTo>
                  <a:lnTo>
                    <a:pt x="37109" y="38595"/>
                  </a:lnTo>
                  <a:lnTo>
                    <a:pt x="37109" y="171945"/>
                  </a:lnTo>
                  <a:lnTo>
                    <a:pt x="82003" y="171945"/>
                  </a:lnTo>
                  <a:lnTo>
                    <a:pt x="82003" y="38595"/>
                  </a:lnTo>
                  <a:lnTo>
                    <a:pt x="119100" y="38595"/>
                  </a:lnTo>
                  <a:lnTo>
                    <a:pt x="119100" y="495"/>
                  </a:lnTo>
                  <a:close/>
                </a:path>
                <a:path w="415925" h="172084">
                  <a:moveTo>
                    <a:pt x="283248" y="406"/>
                  </a:moveTo>
                  <a:lnTo>
                    <a:pt x="238391" y="406"/>
                  </a:lnTo>
                  <a:lnTo>
                    <a:pt x="238391" y="66446"/>
                  </a:lnTo>
                  <a:lnTo>
                    <a:pt x="173621" y="66446"/>
                  </a:lnTo>
                  <a:lnTo>
                    <a:pt x="173621" y="406"/>
                  </a:lnTo>
                  <a:lnTo>
                    <a:pt x="128778" y="406"/>
                  </a:lnTo>
                  <a:lnTo>
                    <a:pt x="128778" y="66446"/>
                  </a:lnTo>
                  <a:lnTo>
                    <a:pt x="128778" y="100736"/>
                  </a:lnTo>
                  <a:lnTo>
                    <a:pt x="128778" y="171856"/>
                  </a:lnTo>
                  <a:lnTo>
                    <a:pt x="173621" y="171856"/>
                  </a:lnTo>
                  <a:lnTo>
                    <a:pt x="173621" y="100736"/>
                  </a:lnTo>
                  <a:lnTo>
                    <a:pt x="238391" y="100736"/>
                  </a:lnTo>
                  <a:lnTo>
                    <a:pt x="238391" y="171856"/>
                  </a:lnTo>
                  <a:lnTo>
                    <a:pt x="283248" y="171856"/>
                  </a:lnTo>
                  <a:lnTo>
                    <a:pt x="283248" y="100736"/>
                  </a:lnTo>
                  <a:lnTo>
                    <a:pt x="283248" y="66446"/>
                  </a:lnTo>
                  <a:lnTo>
                    <a:pt x="283248" y="406"/>
                  </a:lnTo>
                  <a:close/>
                </a:path>
                <a:path w="415925" h="172084">
                  <a:moveTo>
                    <a:pt x="415505" y="0"/>
                  </a:moveTo>
                  <a:lnTo>
                    <a:pt x="302666" y="0"/>
                  </a:lnTo>
                  <a:lnTo>
                    <a:pt x="302666" y="38100"/>
                  </a:lnTo>
                  <a:lnTo>
                    <a:pt x="302666" y="66040"/>
                  </a:lnTo>
                  <a:lnTo>
                    <a:pt x="302666" y="104140"/>
                  </a:lnTo>
                  <a:lnTo>
                    <a:pt x="302666" y="133350"/>
                  </a:lnTo>
                  <a:lnTo>
                    <a:pt x="302666" y="171450"/>
                  </a:lnTo>
                  <a:lnTo>
                    <a:pt x="415505" y="171450"/>
                  </a:lnTo>
                  <a:lnTo>
                    <a:pt x="415505" y="133350"/>
                  </a:lnTo>
                  <a:lnTo>
                    <a:pt x="347573" y="133350"/>
                  </a:lnTo>
                  <a:lnTo>
                    <a:pt x="347573" y="104140"/>
                  </a:lnTo>
                  <a:lnTo>
                    <a:pt x="412737" y="104140"/>
                  </a:lnTo>
                  <a:lnTo>
                    <a:pt x="412737" y="66040"/>
                  </a:lnTo>
                  <a:lnTo>
                    <a:pt x="347573" y="66040"/>
                  </a:lnTo>
                  <a:lnTo>
                    <a:pt x="347573" y="38100"/>
                  </a:lnTo>
                  <a:lnTo>
                    <a:pt x="415505" y="38100"/>
                  </a:lnTo>
                  <a:lnTo>
                    <a:pt x="415505" y="0"/>
                  </a:lnTo>
                  <a:close/>
                </a:path>
              </a:pathLst>
            </a:custGeom>
            <a:solidFill>
              <a:srgbClr val="E85224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5CE630-204A-B8CB-2803-84309C1F7960}"/>
              </a:ext>
            </a:extLst>
          </p:cNvPr>
          <p:cNvGrpSpPr/>
          <p:nvPr userDrawn="1"/>
        </p:nvGrpSpPr>
        <p:grpSpPr>
          <a:xfrm>
            <a:off x="9207109" y="304783"/>
            <a:ext cx="241868" cy="1203231"/>
            <a:chOff x="18977674" y="628262"/>
            <a:chExt cx="498537" cy="2480272"/>
          </a:xfrm>
          <a:solidFill>
            <a:srgbClr val="BDBFBF"/>
          </a:solidFill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53870733-94A5-12B1-84D3-EBEF7013C60C}"/>
                </a:ext>
              </a:extLst>
            </p:cNvPr>
            <p:cNvSpPr/>
            <p:nvPr userDrawn="1"/>
          </p:nvSpPr>
          <p:spPr>
            <a:xfrm>
              <a:off x="18977674" y="1682959"/>
              <a:ext cx="498475" cy="1425575"/>
            </a:xfrm>
            <a:custGeom>
              <a:avLst/>
              <a:gdLst/>
              <a:ahLst/>
              <a:cxnLst/>
              <a:rect l="l" t="t" r="r" b="b"/>
              <a:pathLst>
                <a:path w="498475" h="1425575">
                  <a:moveTo>
                    <a:pt x="498119" y="1241310"/>
                  </a:moveTo>
                  <a:lnTo>
                    <a:pt x="494195" y="1196263"/>
                  </a:lnTo>
                  <a:lnTo>
                    <a:pt x="482828" y="1153693"/>
                  </a:lnTo>
                  <a:lnTo>
                    <a:pt x="468693" y="1123061"/>
                  </a:lnTo>
                  <a:lnTo>
                    <a:pt x="464680" y="1114336"/>
                  </a:lnTo>
                  <a:lnTo>
                    <a:pt x="440372" y="1078966"/>
                  </a:lnTo>
                  <a:lnTo>
                    <a:pt x="410565" y="1048334"/>
                  </a:lnTo>
                  <a:lnTo>
                    <a:pt x="388454" y="1032306"/>
                  </a:lnTo>
                  <a:lnTo>
                    <a:pt x="388454" y="1266431"/>
                  </a:lnTo>
                  <a:lnTo>
                    <a:pt x="388454" y="1295463"/>
                  </a:lnTo>
                  <a:lnTo>
                    <a:pt x="109677" y="1295463"/>
                  </a:lnTo>
                  <a:lnTo>
                    <a:pt x="109677" y="1265110"/>
                  </a:lnTo>
                  <a:lnTo>
                    <a:pt x="115620" y="1218374"/>
                  </a:lnTo>
                  <a:lnTo>
                    <a:pt x="133070" y="1179144"/>
                  </a:lnTo>
                  <a:lnTo>
                    <a:pt x="161493" y="1149083"/>
                  </a:lnTo>
                  <a:lnTo>
                    <a:pt x="200355" y="1129842"/>
                  </a:lnTo>
                  <a:lnTo>
                    <a:pt x="249110" y="1123061"/>
                  </a:lnTo>
                  <a:lnTo>
                    <a:pt x="300888" y="1130541"/>
                  </a:lnTo>
                  <a:lnTo>
                    <a:pt x="340106" y="1151255"/>
                  </a:lnTo>
                  <a:lnTo>
                    <a:pt x="367372" y="1182560"/>
                  </a:lnTo>
                  <a:lnTo>
                    <a:pt x="383286" y="1221828"/>
                  </a:lnTo>
                  <a:lnTo>
                    <a:pt x="388454" y="1266431"/>
                  </a:lnTo>
                  <a:lnTo>
                    <a:pt x="388454" y="1032306"/>
                  </a:lnTo>
                  <a:lnTo>
                    <a:pt x="375894" y="1023200"/>
                  </a:lnTo>
                  <a:lnTo>
                    <a:pt x="337007" y="1004303"/>
                  </a:lnTo>
                  <a:lnTo>
                    <a:pt x="294525" y="992416"/>
                  </a:lnTo>
                  <a:lnTo>
                    <a:pt x="249110" y="988288"/>
                  </a:lnTo>
                  <a:lnTo>
                    <a:pt x="203669" y="992403"/>
                  </a:lnTo>
                  <a:lnTo>
                    <a:pt x="161175" y="1004239"/>
                  </a:lnTo>
                  <a:lnTo>
                    <a:pt x="122275" y="1023061"/>
                  </a:lnTo>
                  <a:lnTo>
                    <a:pt x="87579" y="1048143"/>
                  </a:lnTo>
                  <a:lnTo>
                    <a:pt x="57759" y="1078725"/>
                  </a:lnTo>
                  <a:lnTo>
                    <a:pt x="33451" y="1114069"/>
                  </a:lnTo>
                  <a:lnTo>
                    <a:pt x="15290" y="1153439"/>
                  </a:lnTo>
                  <a:lnTo>
                    <a:pt x="3924" y="1196111"/>
                  </a:lnTo>
                  <a:lnTo>
                    <a:pt x="0" y="1241310"/>
                  </a:lnTo>
                  <a:lnTo>
                    <a:pt x="0" y="1424990"/>
                  </a:lnTo>
                  <a:lnTo>
                    <a:pt x="498119" y="1424990"/>
                  </a:lnTo>
                  <a:lnTo>
                    <a:pt x="498119" y="1295463"/>
                  </a:lnTo>
                  <a:lnTo>
                    <a:pt x="498119" y="1241310"/>
                  </a:lnTo>
                  <a:close/>
                </a:path>
                <a:path w="498475" h="1425575">
                  <a:moveTo>
                    <a:pt x="498170" y="511365"/>
                  </a:moveTo>
                  <a:lnTo>
                    <a:pt x="312521" y="581291"/>
                  </a:lnTo>
                  <a:lnTo>
                    <a:pt x="312521" y="716838"/>
                  </a:lnTo>
                  <a:lnTo>
                    <a:pt x="312521" y="824496"/>
                  </a:lnTo>
                  <a:lnTo>
                    <a:pt x="153949" y="770978"/>
                  </a:lnTo>
                  <a:lnTo>
                    <a:pt x="153949" y="769658"/>
                  </a:lnTo>
                  <a:lnTo>
                    <a:pt x="312521" y="716838"/>
                  </a:lnTo>
                  <a:lnTo>
                    <a:pt x="312521" y="581291"/>
                  </a:lnTo>
                  <a:lnTo>
                    <a:pt x="50" y="698982"/>
                  </a:lnTo>
                  <a:lnTo>
                    <a:pt x="50" y="840359"/>
                  </a:lnTo>
                  <a:lnTo>
                    <a:pt x="498170" y="1031925"/>
                  </a:lnTo>
                  <a:lnTo>
                    <a:pt x="498170" y="894537"/>
                  </a:lnTo>
                  <a:lnTo>
                    <a:pt x="411581" y="860158"/>
                  </a:lnTo>
                  <a:lnTo>
                    <a:pt x="411581" y="824496"/>
                  </a:lnTo>
                  <a:lnTo>
                    <a:pt x="411581" y="716838"/>
                  </a:lnTo>
                  <a:lnTo>
                    <a:pt x="411581" y="681799"/>
                  </a:lnTo>
                  <a:lnTo>
                    <a:pt x="498170" y="649439"/>
                  </a:lnTo>
                  <a:lnTo>
                    <a:pt x="498170" y="511365"/>
                  </a:lnTo>
                  <a:close/>
                </a:path>
                <a:path w="498475" h="1425575">
                  <a:moveTo>
                    <a:pt x="498170" y="0"/>
                  </a:moveTo>
                  <a:lnTo>
                    <a:pt x="0" y="0"/>
                  </a:lnTo>
                  <a:lnTo>
                    <a:pt x="0" y="129501"/>
                  </a:lnTo>
                  <a:lnTo>
                    <a:pt x="304558" y="129501"/>
                  </a:lnTo>
                  <a:lnTo>
                    <a:pt x="304558" y="130771"/>
                  </a:lnTo>
                  <a:lnTo>
                    <a:pt x="0" y="367995"/>
                  </a:lnTo>
                  <a:lnTo>
                    <a:pt x="0" y="497471"/>
                  </a:lnTo>
                  <a:lnTo>
                    <a:pt x="498170" y="497471"/>
                  </a:lnTo>
                  <a:lnTo>
                    <a:pt x="498170" y="367995"/>
                  </a:lnTo>
                  <a:lnTo>
                    <a:pt x="192925" y="367995"/>
                  </a:lnTo>
                  <a:lnTo>
                    <a:pt x="192925" y="366687"/>
                  </a:lnTo>
                  <a:lnTo>
                    <a:pt x="498170" y="129501"/>
                  </a:lnTo>
                  <a:lnTo>
                    <a:pt x="4981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A01C9D5-CBA2-FF95-DB70-E72FD50463E9}"/>
                </a:ext>
              </a:extLst>
            </p:cNvPr>
            <p:cNvSpPr/>
            <p:nvPr userDrawn="1"/>
          </p:nvSpPr>
          <p:spPr>
            <a:xfrm>
              <a:off x="18977736" y="1495389"/>
              <a:ext cx="498475" cy="129539"/>
            </a:xfrm>
            <a:custGeom>
              <a:avLst/>
              <a:gdLst/>
              <a:ahLst/>
              <a:cxnLst/>
              <a:rect l="l" t="t" r="r" b="b"/>
              <a:pathLst>
                <a:path w="498475" h="129540">
                  <a:moveTo>
                    <a:pt x="498110" y="0"/>
                  </a:moveTo>
                  <a:lnTo>
                    <a:pt x="0" y="0"/>
                  </a:lnTo>
                  <a:lnTo>
                    <a:pt x="0" y="129462"/>
                  </a:lnTo>
                  <a:lnTo>
                    <a:pt x="498110" y="129462"/>
                  </a:lnTo>
                  <a:lnTo>
                    <a:pt x="49811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5608FC2-EB56-BC41-DF1A-DA9209AB836E}"/>
                </a:ext>
              </a:extLst>
            </p:cNvPr>
            <p:cNvSpPr/>
            <p:nvPr userDrawn="1"/>
          </p:nvSpPr>
          <p:spPr>
            <a:xfrm>
              <a:off x="18977674" y="628262"/>
              <a:ext cx="498475" cy="809625"/>
            </a:xfrm>
            <a:custGeom>
              <a:avLst/>
              <a:gdLst/>
              <a:ahLst/>
              <a:cxnLst/>
              <a:rect l="l" t="t" r="r" b="b"/>
              <a:pathLst>
                <a:path w="498475" h="809625">
                  <a:moveTo>
                    <a:pt x="498119" y="158838"/>
                  </a:moveTo>
                  <a:lnTo>
                    <a:pt x="388454" y="158838"/>
                  </a:lnTo>
                  <a:lnTo>
                    <a:pt x="388454" y="313778"/>
                  </a:lnTo>
                  <a:lnTo>
                    <a:pt x="0" y="313778"/>
                  </a:lnTo>
                  <a:lnTo>
                    <a:pt x="0" y="443318"/>
                  </a:lnTo>
                  <a:lnTo>
                    <a:pt x="498119" y="443318"/>
                  </a:lnTo>
                  <a:lnTo>
                    <a:pt x="498119" y="313778"/>
                  </a:lnTo>
                  <a:lnTo>
                    <a:pt x="498119" y="158838"/>
                  </a:lnTo>
                  <a:close/>
                </a:path>
                <a:path w="498475" h="809625">
                  <a:moveTo>
                    <a:pt x="498170" y="483946"/>
                  </a:moveTo>
                  <a:lnTo>
                    <a:pt x="388467" y="483946"/>
                  </a:lnTo>
                  <a:lnTo>
                    <a:pt x="388467" y="491566"/>
                  </a:lnTo>
                  <a:lnTo>
                    <a:pt x="388467" y="679526"/>
                  </a:lnTo>
                  <a:lnTo>
                    <a:pt x="302602" y="679526"/>
                  </a:lnTo>
                  <a:lnTo>
                    <a:pt x="302602" y="491566"/>
                  </a:lnTo>
                  <a:lnTo>
                    <a:pt x="192925" y="491566"/>
                  </a:lnTo>
                  <a:lnTo>
                    <a:pt x="192925" y="679526"/>
                  </a:lnTo>
                  <a:lnTo>
                    <a:pt x="109677" y="679526"/>
                  </a:lnTo>
                  <a:lnTo>
                    <a:pt x="109677" y="491566"/>
                  </a:lnTo>
                  <a:lnTo>
                    <a:pt x="109677" y="483946"/>
                  </a:lnTo>
                  <a:lnTo>
                    <a:pt x="0" y="483946"/>
                  </a:lnTo>
                  <a:lnTo>
                    <a:pt x="0" y="491566"/>
                  </a:lnTo>
                  <a:lnTo>
                    <a:pt x="0" y="679526"/>
                  </a:lnTo>
                  <a:lnTo>
                    <a:pt x="0" y="809066"/>
                  </a:lnTo>
                  <a:lnTo>
                    <a:pt x="498170" y="809066"/>
                  </a:lnTo>
                  <a:lnTo>
                    <a:pt x="498170" y="679526"/>
                  </a:lnTo>
                  <a:lnTo>
                    <a:pt x="498170" y="491566"/>
                  </a:lnTo>
                  <a:lnTo>
                    <a:pt x="498170" y="483946"/>
                  </a:lnTo>
                  <a:close/>
                </a:path>
                <a:path w="498475" h="809625">
                  <a:moveTo>
                    <a:pt x="498170" y="0"/>
                  </a:moveTo>
                  <a:lnTo>
                    <a:pt x="50" y="0"/>
                  </a:lnTo>
                  <a:lnTo>
                    <a:pt x="50" y="129463"/>
                  </a:lnTo>
                  <a:lnTo>
                    <a:pt x="498170" y="129463"/>
                  </a:lnTo>
                  <a:lnTo>
                    <a:pt x="4981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63"/>
            </a:p>
          </p:txBody>
        </p:sp>
      </p:grpSp>
      <p:sp>
        <p:nvSpPr>
          <p:cNvPr id="5" name="object 8">
            <a:extLst>
              <a:ext uri="{FF2B5EF4-FFF2-40B4-BE49-F238E27FC236}">
                <a16:creationId xmlns:a16="http://schemas.microsoft.com/office/drawing/2014/main" id="{9ABE564C-901B-6D36-7F09-7247FD77BEC9}"/>
              </a:ext>
            </a:extLst>
          </p:cNvPr>
          <p:cNvSpPr txBox="1"/>
          <p:nvPr userDrawn="1"/>
        </p:nvSpPr>
        <p:spPr>
          <a:xfrm>
            <a:off x="3380505" y="4799182"/>
            <a:ext cx="1101670" cy="586471"/>
          </a:xfrm>
          <a:prstGeom prst="rect">
            <a:avLst/>
          </a:prstGeom>
        </p:spPr>
        <p:txBody>
          <a:bodyPr vert="horz" wrap="square" lIns="0" tIns="36350" rIns="0" bIns="0" rtlCol="0">
            <a:spAutoFit/>
          </a:bodyPr>
          <a:lstStyle/>
          <a:p>
            <a:pPr marL="6161" marR="45898">
              <a:lnSpc>
                <a:spcPct val="75000"/>
              </a:lnSpc>
              <a:spcBef>
                <a:spcPts val="286"/>
              </a:spcBef>
            </a:pPr>
            <a:r>
              <a:rPr sz="800" spc="-5" dirty="0">
                <a:solidFill>
                  <a:srgbClr val="7D7B7D"/>
                </a:solidFill>
                <a:latin typeface="DanieliFont"/>
                <a:cs typeface="DanieliFont"/>
              </a:rPr>
              <a:t>DANIELI</a:t>
            </a:r>
            <a:r>
              <a:rPr sz="800" spc="-19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/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SINCE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spc="-10" dirty="0">
                <a:solidFill>
                  <a:srgbClr val="7D7B7D"/>
                </a:solidFill>
                <a:latin typeface="DanieliFont"/>
                <a:cs typeface="DanieliFont"/>
              </a:rPr>
              <a:t>1914 PASSION</a:t>
            </a:r>
            <a:r>
              <a:rPr sz="800" spc="-19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TO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spc="-19" dirty="0">
                <a:solidFill>
                  <a:srgbClr val="7D7B7D"/>
                </a:solidFill>
                <a:latin typeface="DanieliFont"/>
                <a:cs typeface="DanieliFont"/>
              </a:rPr>
              <a:t>INNOVATE </a:t>
            </a: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AND</a:t>
            </a:r>
            <a:r>
              <a:rPr sz="800" spc="-19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spc="-5" dirty="0">
                <a:solidFill>
                  <a:srgbClr val="7D7B7D"/>
                </a:solidFill>
                <a:latin typeface="DanieliFont"/>
                <a:cs typeface="DanieliFont"/>
              </a:rPr>
              <a:t>PERFORM</a:t>
            </a:r>
            <a:endParaRPr sz="800" dirty="0">
              <a:latin typeface="DanieliFont"/>
              <a:cs typeface="DanieliFont"/>
            </a:endParaRPr>
          </a:p>
          <a:p>
            <a:pPr marL="6161">
              <a:lnSpc>
                <a:spcPts val="720"/>
              </a:lnSpc>
            </a:pP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IN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dirty="0">
                <a:solidFill>
                  <a:srgbClr val="7D7B7D"/>
                </a:solidFill>
                <a:latin typeface="DanieliFont"/>
                <a:cs typeface="DanieliFont"/>
              </a:rPr>
              <a:t>THE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spc="-10" dirty="0">
                <a:solidFill>
                  <a:srgbClr val="7D7B7D"/>
                </a:solidFill>
                <a:latin typeface="DanieliFont"/>
                <a:cs typeface="DanieliFont"/>
              </a:rPr>
              <a:t>METAL</a:t>
            </a:r>
            <a:r>
              <a:rPr sz="800" spc="-17" dirty="0">
                <a:solidFill>
                  <a:srgbClr val="7D7B7D"/>
                </a:solidFill>
                <a:latin typeface="DanieliFont"/>
                <a:cs typeface="DanieliFont"/>
              </a:rPr>
              <a:t> </a:t>
            </a:r>
            <a:r>
              <a:rPr sz="800" spc="-5" dirty="0">
                <a:solidFill>
                  <a:srgbClr val="7D7B7D"/>
                </a:solidFill>
                <a:latin typeface="DanieliFont"/>
                <a:cs typeface="DanieliFont"/>
              </a:rPr>
              <a:t>INDUSTRY</a:t>
            </a:r>
            <a:endParaRPr sz="800" dirty="0">
              <a:latin typeface="DanieliFont"/>
              <a:cs typeface="DanieliFont"/>
            </a:endParaRPr>
          </a:p>
        </p:txBody>
      </p:sp>
      <p:grpSp>
        <p:nvGrpSpPr>
          <p:cNvPr id="24" name="object 11">
            <a:extLst>
              <a:ext uri="{FF2B5EF4-FFF2-40B4-BE49-F238E27FC236}">
                <a16:creationId xmlns:a16="http://schemas.microsoft.com/office/drawing/2014/main" id="{E2A89B17-E0F3-6C90-672C-801346B10639}"/>
              </a:ext>
            </a:extLst>
          </p:cNvPr>
          <p:cNvGrpSpPr/>
          <p:nvPr userDrawn="1"/>
        </p:nvGrpSpPr>
        <p:grpSpPr>
          <a:xfrm>
            <a:off x="304800" y="4786168"/>
            <a:ext cx="699942" cy="395230"/>
            <a:chOff x="628253" y="9865931"/>
            <a:chExt cx="1442720" cy="81470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3AD4FF00-FE2F-DE9D-665E-568005313C04}"/>
                </a:ext>
              </a:extLst>
            </p:cNvPr>
            <p:cNvSpPr/>
            <p:nvPr/>
          </p:nvSpPr>
          <p:spPr>
            <a:xfrm>
              <a:off x="628253" y="9865931"/>
              <a:ext cx="717550" cy="812800"/>
            </a:xfrm>
            <a:custGeom>
              <a:avLst/>
              <a:gdLst/>
              <a:ahLst/>
              <a:cxnLst/>
              <a:rect l="l" t="t" r="r" b="b"/>
              <a:pathLst>
                <a:path w="717550" h="812800">
                  <a:moveTo>
                    <a:pt x="717129" y="0"/>
                  </a:moveTo>
                  <a:lnTo>
                    <a:pt x="0" y="125"/>
                  </a:lnTo>
                  <a:lnTo>
                    <a:pt x="0" y="812593"/>
                  </a:lnTo>
                  <a:lnTo>
                    <a:pt x="457755" y="812593"/>
                  </a:lnTo>
                  <a:lnTo>
                    <a:pt x="717129" y="0"/>
                  </a:lnTo>
                  <a:close/>
                </a:path>
              </a:pathLst>
            </a:custGeom>
            <a:solidFill>
              <a:srgbClr val="0D2440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D4DC6165-CC36-1E99-B088-2EF39AEA7111}"/>
                </a:ext>
              </a:extLst>
            </p:cNvPr>
            <p:cNvSpPr/>
            <p:nvPr/>
          </p:nvSpPr>
          <p:spPr>
            <a:xfrm>
              <a:off x="1084205" y="9865935"/>
              <a:ext cx="986790" cy="814069"/>
            </a:xfrm>
            <a:custGeom>
              <a:avLst/>
              <a:gdLst/>
              <a:ahLst/>
              <a:cxnLst/>
              <a:rect l="l" t="t" r="r" b="b"/>
              <a:pathLst>
                <a:path w="986789" h="814070">
                  <a:moveTo>
                    <a:pt x="260840" y="0"/>
                  </a:moveTo>
                  <a:lnTo>
                    <a:pt x="0" y="812572"/>
                  </a:lnTo>
                  <a:lnTo>
                    <a:pt x="986681" y="813462"/>
                  </a:lnTo>
                  <a:lnTo>
                    <a:pt x="986681" y="659"/>
                  </a:lnTo>
                  <a:lnTo>
                    <a:pt x="260840" y="0"/>
                  </a:lnTo>
                  <a:close/>
                </a:path>
              </a:pathLst>
            </a:custGeom>
            <a:solidFill>
              <a:srgbClr val="DED4CC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ABA58E1D-E667-474F-D2B7-CEA2944C7715}"/>
                </a:ext>
              </a:extLst>
            </p:cNvPr>
            <p:cNvSpPr/>
            <p:nvPr/>
          </p:nvSpPr>
          <p:spPr>
            <a:xfrm>
              <a:off x="934450" y="10179056"/>
              <a:ext cx="679450" cy="501650"/>
            </a:xfrm>
            <a:custGeom>
              <a:avLst/>
              <a:gdLst/>
              <a:ahLst/>
              <a:cxnLst/>
              <a:rect l="l" t="t" r="r" b="b"/>
              <a:pathLst>
                <a:path w="679450" h="501650">
                  <a:moveTo>
                    <a:pt x="512141" y="0"/>
                  </a:moveTo>
                  <a:lnTo>
                    <a:pt x="0" y="0"/>
                  </a:lnTo>
                  <a:lnTo>
                    <a:pt x="678963" y="501241"/>
                  </a:lnTo>
                  <a:lnTo>
                    <a:pt x="512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CFAE0010-A889-C5EB-1F87-7FB22AFDC82C}"/>
                </a:ext>
              </a:extLst>
            </p:cNvPr>
            <p:cNvSpPr/>
            <p:nvPr/>
          </p:nvSpPr>
          <p:spPr>
            <a:xfrm>
              <a:off x="1084062" y="9865935"/>
              <a:ext cx="681990" cy="812800"/>
            </a:xfrm>
            <a:custGeom>
              <a:avLst/>
              <a:gdLst/>
              <a:ahLst/>
              <a:cxnLst/>
              <a:rect l="l" t="t" r="r" b="b"/>
              <a:pathLst>
                <a:path w="681989" h="812800">
                  <a:moveTo>
                    <a:pt x="681539" y="313048"/>
                  </a:moveTo>
                  <a:lnTo>
                    <a:pt x="361371" y="313048"/>
                  </a:lnTo>
                  <a:lnTo>
                    <a:pt x="99410" y="498812"/>
                  </a:lnTo>
                  <a:lnTo>
                    <a:pt x="0" y="812572"/>
                  </a:lnTo>
                  <a:lnTo>
                    <a:pt x="681539" y="313048"/>
                  </a:lnTo>
                  <a:close/>
                </a:path>
                <a:path w="681989" h="812800">
                  <a:moveTo>
                    <a:pt x="260840" y="0"/>
                  </a:moveTo>
                  <a:lnTo>
                    <a:pt x="155366" y="313048"/>
                  </a:lnTo>
                  <a:lnTo>
                    <a:pt x="361371" y="313048"/>
                  </a:lnTo>
                  <a:lnTo>
                    <a:pt x="260840" y="0"/>
                  </a:lnTo>
                  <a:close/>
                </a:path>
              </a:pathLst>
            </a:custGeom>
            <a:solidFill>
              <a:srgbClr val="E85224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</p:grpSp>
      <p:grpSp>
        <p:nvGrpSpPr>
          <p:cNvPr id="29" name="object 16">
            <a:extLst>
              <a:ext uri="{FF2B5EF4-FFF2-40B4-BE49-F238E27FC236}">
                <a16:creationId xmlns:a16="http://schemas.microsoft.com/office/drawing/2014/main" id="{63160D32-2E06-35DF-C78E-DF224C6C3381}"/>
              </a:ext>
            </a:extLst>
          </p:cNvPr>
          <p:cNvGrpSpPr/>
          <p:nvPr userDrawn="1"/>
        </p:nvGrpSpPr>
        <p:grpSpPr>
          <a:xfrm>
            <a:off x="1048243" y="4786162"/>
            <a:ext cx="710109" cy="395230"/>
            <a:chOff x="2160635" y="9865919"/>
            <a:chExt cx="1463675" cy="814705"/>
          </a:xfrm>
        </p:grpSpPr>
        <p:sp>
          <p:nvSpPr>
            <p:cNvPr id="30" name="object 17">
              <a:extLst>
                <a:ext uri="{FF2B5EF4-FFF2-40B4-BE49-F238E27FC236}">
                  <a16:creationId xmlns:a16="http://schemas.microsoft.com/office/drawing/2014/main" id="{C07FA24D-1F1B-EC12-D2D4-EF0991785967}"/>
                </a:ext>
              </a:extLst>
            </p:cNvPr>
            <p:cNvSpPr/>
            <p:nvPr/>
          </p:nvSpPr>
          <p:spPr>
            <a:xfrm>
              <a:off x="2160635" y="9865919"/>
              <a:ext cx="1463675" cy="814705"/>
            </a:xfrm>
            <a:custGeom>
              <a:avLst/>
              <a:gdLst/>
              <a:ahLst/>
              <a:cxnLst/>
              <a:rect l="l" t="t" r="r" b="b"/>
              <a:pathLst>
                <a:path w="1463675" h="814704">
                  <a:moveTo>
                    <a:pt x="1463463" y="0"/>
                  </a:moveTo>
                  <a:lnTo>
                    <a:pt x="0" y="0"/>
                  </a:lnTo>
                  <a:lnTo>
                    <a:pt x="0" y="814373"/>
                  </a:lnTo>
                  <a:lnTo>
                    <a:pt x="1463463" y="814373"/>
                  </a:lnTo>
                  <a:lnTo>
                    <a:pt x="1463463" y="0"/>
                  </a:lnTo>
                  <a:close/>
                </a:path>
              </a:pathLst>
            </a:custGeom>
            <a:solidFill>
              <a:srgbClr val="0D2440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31" name="object 18">
              <a:extLst>
                <a:ext uri="{FF2B5EF4-FFF2-40B4-BE49-F238E27FC236}">
                  <a16:creationId xmlns:a16="http://schemas.microsoft.com/office/drawing/2014/main" id="{0F8215C7-F73F-F505-498A-48BD57CD17A7}"/>
                </a:ext>
              </a:extLst>
            </p:cNvPr>
            <p:cNvSpPr/>
            <p:nvPr/>
          </p:nvSpPr>
          <p:spPr>
            <a:xfrm>
              <a:off x="2430119" y="10058609"/>
              <a:ext cx="920115" cy="183515"/>
            </a:xfrm>
            <a:custGeom>
              <a:avLst/>
              <a:gdLst/>
              <a:ahLst/>
              <a:cxnLst/>
              <a:rect l="l" t="t" r="r" b="b"/>
              <a:pathLst>
                <a:path w="920114" h="183515">
                  <a:moveTo>
                    <a:pt x="161950" y="91414"/>
                  </a:moveTo>
                  <a:lnTo>
                    <a:pt x="154520" y="55460"/>
                  </a:lnTo>
                  <a:lnTo>
                    <a:pt x="143941" y="40271"/>
                  </a:lnTo>
                  <a:lnTo>
                    <a:pt x="134302" y="26441"/>
                  </a:lnTo>
                  <a:lnTo>
                    <a:pt x="112014" y="11976"/>
                  </a:lnTo>
                  <a:lnTo>
                    <a:pt x="112014" y="91414"/>
                  </a:lnTo>
                  <a:lnTo>
                    <a:pt x="107734" y="114477"/>
                  </a:lnTo>
                  <a:lnTo>
                    <a:pt x="96164" y="130390"/>
                  </a:lnTo>
                  <a:lnTo>
                    <a:pt x="79197" y="139623"/>
                  </a:lnTo>
                  <a:lnTo>
                    <a:pt x="58762" y="142608"/>
                  </a:lnTo>
                  <a:lnTo>
                    <a:pt x="48018" y="142608"/>
                  </a:lnTo>
                  <a:lnTo>
                    <a:pt x="48018" y="40271"/>
                  </a:lnTo>
                  <a:lnTo>
                    <a:pt x="59283" y="40271"/>
                  </a:lnTo>
                  <a:lnTo>
                    <a:pt x="80556" y="43649"/>
                  </a:lnTo>
                  <a:lnTo>
                    <a:pt x="97231" y="53543"/>
                  </a:lnTo>
                  <a:lnTo>
                    <a:pt x="108115" y="69583"/>
                  </a:lnTo>
                  <a:lnTo>
                    <a:pt x="112014" y="91414"/>
                  </a:lnTo>
                  <a:lnTo>
                    <a:pt x="112014" y="11976"/>
                  </a:lnTo>
                  <a:lnTo>
                    <a:pt x="104444" y="7061"/>
                  </a:lnTo>
                  <a:lnTo>
                    <a:pt x="68110" y="0"/>
                  </a:lnTo>
                  <a:lnTo>
                    <a:pt x="0" y="0"/>
                  </a:lnTo>
                  <a:lnTo>
                    <a:pt x="0" y="182854"/>
                  </a:lnTo>
                  <a:lnTo>
                    <a:pt x="68110" y="182854"/>
                  </a:lnTo>
                  <a:lnTo>
                    <a:pt x="104368" y="175806"/>
                  </a:lnTo>
                  <a:lnTo>
                    <a:pt x="134226" y="156413"/>
                  </a:lnTo>
                  <a:lnTo>
                    <a:pt x="143865" y="142608"/>
                  </a:lnTo>
                  <a:lnTo>
                    <a:pt x="154495" y="127393"/>
                  </a:lnTo>
                  <a:lnTo>
                    <a:pt x="161950" y="91414"/>
                  </a:lnTo>
                  <a:close/>
                </a:path>
                <a:path w="920114" h="183515">
                  <a:moveTo>
                    <a:pt x="338912" y="182892"/>
                  </a:moveTo>
                  <a:lnTo>
                    <a:pt x="326834" y="151155"/>
                  </a:lnTo>
                  <a:lnTo>
                    <a:pt x="312978" y="114782"/>
                  </a:lnTo>
                  <a:lnTo>
                    <a:pt x="290817" y="56553"/>
                  </a:lnTo>
                  <a:lnTo>
                    <a:pt x="269290" y="12"/>
                  </a:lnTo>
                  <a:lnTo>
                    <a:pt x="262737" y="12"/>
                  </a:lnTo>
                  <a:lnTo>
                    <a:pt x="262737" y="114782"/>
                  </a:lnTo>
                  <a:lnTo>
                    <a:pt x="222732" y="114782"/>
                  </a:lnTo>
                  <a:lnTo>
                    <a:pt x="242544" y="56553"/>
                  </a:lnTo>
                  <a:lnTo>
                    <a:pt x="243116" y="56553"/>
                  </a:lnTo>
                  <a:lnTo>
                    <a:pt x="262737" y="114782"/>
                  </a:lnTo>
                  <a:lnTo>
                    <a:pt x="262737" y="12"/>
                  </a:lnTo>
                  <a:lnTo>
                    <a:pt x="216839" y="12"/>
                  </a:lnTo>
                  <a:lnTo>
                    <a:pt x="145732" y="182892"/>
                  </a:lnTo>
                  <a:lnTo>
                    <a:pt x="196748" y="182892"/>
                  </a:lnTo>
                  <a:lnTo>
                    <a:pt x="209486" y="151155"/>
                  </a:lnTo>
                  <a:lnTo>
                    <a:pt x="275628" y="151155"/>
                  </a:lnTo>
                  <a:lnTo>
                    <a:pt x="287655" y="182892"/>
                  </a:lnTo>
                  <a:lnTo>
                    <a:pt x="338912" y="182892"/>
                  </a:lnTo>
                  <a:close/>
                </a:path>
                <a:path w="920114" h="183515">
                  <a:moveTo>
                    <a:pt x="528662" y="0"/>
                  </a:moveTo>
                  <a:lnTo>
                    <a:pt x="480631" y="0"/>
                  </a:lnTo>
                  <a:lnTo>
                    <a:pt x="480631" y="111810"/>
                  </a:lnTo>
                  <a:lnTo>
                    <a:pt x="480123" y="111810"/>
                  </a:lnTo>
                  <a:lnTo>
                    <a:pt x="392137" y="0"/>
                  </a:lnTo>
                  <a:lnTo>
                    <a:pt x="344030" y="0"/>
                  </a:lnTo>
                  <a:lnTo>
                    <a:pt x="344030" y="182905"/>
                  </a:lnTo>
                  <a:lnTo>
                    <a:pt x="392137" y="182905"/>
                  </a:lnTo>
                  <a:lnTo>
                    <a:pt x="392137" y="70916"/>
                  </a:lnTo>
                  <a:lnTo>
                    <a:pt x="392671" y="70916"/>
                  </a:lnTo>
                  <a:lnTo>
                    <a:pt x="480631" y="182905"/>
                  </a:lnTo>
                  <a:lnTo>
                    <a:pt x="528662" y="182905"/>
                  </a:lnTo>
                  <a:lnTo>
                    <a:pt x="528662" y="0"/>
                  </a:lnTo>
                  <a:close/>
                </a:path>
                <a:path w="920114" h="183515">
                  <a:moveTo>
                    <a:pt x="598170" y="0"/>
                  </a:moveTo>
                  <a:lnTo>
                    <a:pt x="550176" y="0"/>
                  </a:lnTo>
                  <a:lnTo>
                    <a:pt x="550176" y="182880"/>
                  </a:lnTo>
                  <a:lnTo>
                    <a:pt x="598170" y="182880"/>
                  </a:lnTo>
                  <a:lnTo>
                    <a:pt x="598170" y="0"/>
                  </a:lnTo>
                  <a:close/>
                </a:path>
                <a:path w="920114" h="183515">
                  <a:moveTo>
                    <a:pt x="740448" y="0"/>
                  </a:moveTo>
                  <a:lnTo>
                    <a:pt x="619709" y="0"/>
                  </a:lnTo>
                  <a:lnTo>
                    <a:pt x="619709" y="40640"/>
                  </a:lnTo>
                  <a:lnTo>
                    <a:pt x="619709" y="71120"/>
                  </a:lnTo>
                  <a:lnTo>
                    <a:pt x="619709" y="111760"/>
                  </a:lnTo>
                  <a:lnTo>
                    <a:pt x="619709" y="142240"/>
                  </a:lnTo>
                  <a:lnTo>
                    <a:pt x="619709" y="182880"/>
                  </a:lnTo>
                  <a:lnTo>
                    <a:pt x="740448" y="182880"/>
                  </a:lnTo>
                  <a:lnTo>
                    <a:pt x="740448" y="142240"/>
                  </a:lnTo>
                  <a:lnTo>
                    <a:pt x="667766" y="142240"/>
                  </a:lnTo>
                  <a:lnTo>
                    <a:pt x="667766" y="111760"/>
                  </a:lnTo>
                  <a:lnTo>
                    <a:pt x="737641" y="111760"/>
                  </a:lnTo>
                  <a:lnTo>
                    <a:pt x="737641" y="71120"/>
                  </a:lnTo>
                  <a:lnTo>
                    <a:pt x="667766" y="71120"/>
                  </a:lnTo>
                  <a:lnTo>
                    <a:pt x="667766" y="40640"/>
                  </a:lnTo>
                  <a:lnTo>
                    <a:pt x="740448" y="40640"/>
                  </a:lnTo>
                  <a:lnTo>
                    <a:pt x="740448" y="0"/>
                  </a:lnTo>
                  <a:close/>
                </a:path>
                <a:path w="920114" h="183515">
                  <a:moveTo>
                    <a:pt x="861136" y="142240"/>
                  </a:moveTo>
                  <a:lnTo>
                    <a:pt x="803503" y="142240"/>
                  </a:lnTo>
                  <a:lnTo>
                    <a:pt x="803503" y="0"/>
                  </a:lnTo>
                  <a:lnTo>
                    <a:pt x="755434" y="0"/>
                  </a:lnTo>
                  <a:lnTo>
                    <a:pt x="755434" y="142240"/>
                  </a:lnTo>
                  <a:lnTo>
                    <a:pt x="755434" y="182880"/>
                  </a:lnTo>
                  <a:lnTo>
                    <a:pt x="861136" y="182880"/>
                  </a:lnTo>
                  <a:lnTo>
                    <a:pt x="861136" y="142240"/>
                  </a:lnTo>
                  <a:close/>
                </a:path>
                <a:path w="920114" h="183515">
                  <a:moveTo>
                    <a:pt x="919924" y="0"/>
                  </a:moveTo>
                  <a:lnTo>
                    <a:pt x="871931" y="0"/>
                  </a:lnTo>
                  <a:lnTo>
                    <a:pt x="871931" y="182880"/>
                  </a:lnTo>
                  <a:lnTo>
                    <a:pt x="919924" y="182880"/>
                  </a:lnTo>
                  <a:lnTo>
                    <a:pt x="919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8A1CD863-37A1-7770-F125-AB084ACA3BAF}"/>
                </a:ext>
              </a:extLst>
            </p:cNvPr>
            <p:cNvSpPr/>
            <p:nvPr/>
          </p:nvSpPr>
          <p:spPr>
            <a:xfrm>
              <a:off x="2808033" y="10275487"/>
              <a:ext cx="638175" cy="172085"/>
            </a:xfrm>
            <a:custGeom>
              <a:avLst/>
              <a:gdLst/>
              <a:ahLst/>
              <a:cxnLst/>
              <a:rect l="l" t="t" r="r" b="b"/>
              <a:pathLst>
                <a:path w="638175" h="172084">
                  <a:moveTo>
                    <a:pt x="119100" y="495"/>
                  </a:moveTo>
                  <a:lnTo>
                    <a:pt x="0" y="495"/>
                  </a:lnTo>
                  <a:lnTo>
                    <a:pt x="0" y="38595"/>
                  </a:lnTo>
                  <a:lnTo>
                    <a:pt x="37109" y="38595"/>
                  </a:lnTo>
                  <a:lnTo>
                    <a:pt x="37109" y="171945"/>
                  </a:lnTo>
                  <a:lnTo>
                    <a:pt x="81991" y="171945"/>
                  </a:lnTo>
                  <a:lnTo>
                    <a:pt x="81991" y="38595"/>
                  </a:lnTo>
                  <a:lnTo>
                    <a:pt x="119100" y="38595"/>
                  </a:lnTo>
                  <a:lnTo>
                    <a:pt x="119100" y="495"/>
                  </a:lnTo>
                  <a:close/>
                </a:path>
                <a:path w="638175" h="172084">
                  <a:moveTo>
                    <a:pt x="244576" y="0"/>
                  </a:moveTo>
                  <a:lnTo>
                    <a:pt x="131737" y="0"/>
                  </a:lnTo>
                  <a:lnTo>
                    <a:pt x="131737" y="38100"/>
                  </a:lnTo>
                  <a:lnTo>
                    <a:pt x="131737" y="66040"/>
                  </a:lnTo>
                  <a:lnTo>
                    <a:pt x="131737" y="104140"/>
                  </a:lnTo>
                  <a:lnTo>
                    <a:pt x="131737" y="133350"/>
                  </a:lnTo>
                  <a:lnTo>
                    <a:pt x="131737" y="171450"/>
                  </a:lnTo>
                  <a:lnTo>
                    <a:pt x="244576" y="171450"/>
                  </a:lnTo>
                  <a:lnTo>
                    <a:pt x="244576" y="133350"/>
                  </a:lnTo>
                  <a:lnTo>
                    <a:pt x="176644" y="133350"/>
                  </a:lnTo>
                  <a:lnTo>
                    <a:pt x="176644" y="104140"/>
                  </a:lnTo>
                  <a:lnTo>
                    <a:pt x="241808" y="104140"/>
                  </a:lnTo>
                  <a:lnTo>
                    <a:pt x="241808" y="66040"/>
                  </a:lnTo>
                  <a:lnTo>
                    <a:pt x="176644" y="66040"/>
                  </a:lnTo>
                  <a:lnTo>
                    <a:pt x="176644" y="38100"/>
                  </a:lnTo>
                  <a:lnTo>
                    <a:pt x="244576" y="38100"/>
                  </a:lnTo>
                  <a:lnTo>
                    <a:pt x="244576" y="0"/>
                  </a:lnTo>
                  <a:close/>
                </a:path>
                <a:path w="638175" h="172084">
                  <a:moveTo>
                    <a:pt x="432523" y="171259"/>
                  </a:moveTo>
                  <a:lnTo>
                    <a:pt x="421233" y="141566"/>
                  </a:lnTo>
                  <a:lnTo>
                    <a:pt x="408305" y="107581"/>
                  </a:lnTo>
                  <a:lnTo>
                    <a:pt x="387604" y="53200"/>
                  </a:lnTo>
                  <a:lnTo>
                    <a:pt x="367525" y="419"/>
                  </a:lnTo>
                  <a:lnTo>
                    <a:pt x="361315" y="419"/>
                  </a:lnTo>
                  <a:lnTo>
                    <a:pt x="361315" y="107581"/>
                  </a:lnTo>
                  <a:lnTo>
                    <a:pt x="324027" y="107581"/>
                  </a:lnTo>
                  <a:lnTo>
                    <a:pt x="342582" y="53200"/>
                  </a:lnTo>
                  <a:lnTo>
                    <a:pt x="343039" y="53200"/>
                  </a:lnTo>
                  <a:lnTo>
                    <a:pt x="361315" y="107581"/>
                  </a:lnTo>
                  <a:lnTo>
                    <a:pt x="361315" y="419"/>
                  </a:lnTo>
                  <a:lnTo>
                    <a:pt x="318541" y="419"/>
                  </a:lnTo>
                  <a:lnTo>
                    <a:pt x="252145" y="171259"/>
                  </a:lnTo>
                  <a:lnTo>
                    <a:pt x="299770" y="171259"/>
                  </a:lnTo>
                  <a:lnTo>
                    <a:pt x="311683" y="141566"/>
                  </a:lnTo>
                  <a:lnTo>
                    <a:pt x="373456" y="141566"/>
                  </a:lnTo>
                  <a:lnTo>
                    <a:pt x="384695" y="171259"/>
                  </a:lnTo>
                  <a:lnTo>
                    <a:pt x="432523" y="171259"/>
                  </a:lnTo>
                  <a:close/>
                </a:path>
                <a:path w="638175" h="172084">
                  <a:moveTo>
                    <a:pt x="637730" y="495"/>
                  </a:moveTo>
                  <a:lnTo>
                    <a:pt x="584822" y="495"/>
                  </a:lnTo>
                  <a:lnTo>
                    <a:pt x="539686" y="115925"/>
                  </a:lnTo>
                  <a:lnTo>
                    <a:pt x="492061" y="495"/>
                  </a:lnTo>
                  <a:lnTo>
                    <a:pt x="441820" y="495"/>
                  </a:lnTo>
                  <a:lnTo>
                    <a:pt x="441820" y="171450"/>
                  </a:lnTo>
                  <a:lnTo>
                    <a:pt x="486600" y="171450"/>
                  </a:lnTo>
                  <a:lnTo>
                    <a:pt x="486600" y="79819"/>
                  </a:lnTo>
                  <a:lnTo>
                    <a:pt x="523544" y="171323"/>
                  </a:lnTo>
                  <a:lnTo>
                    <a:pt x="554812" y="171323"/>
                  </a:lnTo>
                  <a:lnTo>
                    <a:pt x="592988" y="75577"/>
                  </a:lnTo>
                  <a:lnTo>
                    <a:pt x="592988" y="171450"/>
                  </a:lnTo>
                  <a:lnTo>
                    <a:pt x="637730" y="171450"/>
                  </a:lnTo>
                  <a:lnTo>
                    <a:pt x="637730" y="495"/>
                  </a:lnTo>
                  <a:close/>
                </a:path>
              </a:pathLst>
            </a:custGeom>
            <a:solidFill>
              <a:srgbClr val="DED4CC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  <p:sp>
          <p:nvSpPr>
            <p:cNvPr id="33" name="object 20">
              <a:extLst>
                <a:ext uri="{FF2B5EF4-FFF2-40B4-BE49-F238E27FC236}">
                  <a16:creationId xmlns:a16="http://schemas.microsoft.com/office/drawing/2014/main" id="{3350B081-9D4F-5FF0-F1AA-DEB0ACD03DBB}"/>
                </a:ext>
              </a:extLst>
            </p:cNvPr>
            <p:cNvSpPr/>
            <p:nvPr/>
          </p:nvSpPr>
          <p:spPr>
            <a:xfrm>
              <a:off x="2334387" y="10275487"/>
              <a:ext cx="415925" cy="172085"/>
            </a:xfrm>
            <a:custGeom>
              <a:avLst/>
              <a:gdLst/>
              <a:ahLst/>
              <a:cxnLst/>
              <a:rect l="l" t="t" r="r" b="b"/>
              <a:pathLst>
                <a:path w="415925" h="172084">
                  <a:moveTo>
                    <a:pt x="119100" y="495"/>
                  </a:moveTo>
                  <a:lnTo>
                    <a:pt x="0" y="495"/>
                  </a:lnTo>
                  <a:lnTo>
                    <a:pt x="0" y="38595"/>
                  </a:lnTo>
                  <a:lnTo>
                    <a:pt x="37109" y="38595"/>
                  </a:lnTo>
                  <a:lnTo>
                    <a:pt x="37109" y="171945"/>
                  </a:lnTo>
                  <a:lnTo>
                    <a:pt x="82003" y="171945"/>
                  </a:lnTo>
                  <a:lnTo>
                    <a:pt x="82003" y="38595"/>
                  </a:lnTo>
                  <a:lnTo>
                    <a:pt x="119100" y="38595"/>
                  </a:lnTo>
                  <a:lnTo>
                    <a:pt x="119100" y="495"/>
                  </a:lnTo>
                  <a:close/>
                </a:path>
                <a:path w="415925" h="172084">
                  <a:moveTo>
                    <a:pt x="283248" y="406"/>
                  </a:moveTo>
                  <a:lnTo>
                    <a:pt x="238391" y="406"/>
                  </a:lnTo>
                  <a:lnTo>
                    <a:pt x="238391" y="66446"/>
                  </a:lnTo>
                  <a:lnTo>
                    <a:pt x="173621" y="66446"/>
                  </a:lnTo>
                  <a:lnTo>
                    <a:pt x="173621" y="406"/>
                  </a:lnTo>
                  <a:lnTo>
                    <a:pt x="128778" y="406"/>
                  </a:lnTo>
                  <a:lnTo>
                    <a:pt x="128778" y="66446"/>
                  </a:lnTo>
                  <a:lnTo>
                    <a:pt x="128778" y="100736"/>
                  </a:lnTo>
                  <a:lnTo>
                    <a:pt x="128778" y="171856"/>
                  </a:lnTo>
                  <a:lnTo>
                    <a:pt x="173621" y="171856"/>
                  </a:lnTo>
                  <a:lnTo>
                    <a:pt x="173621" y="100736"/>
                  </a:lnTo>
                  <a:lnTo>
                    <a:pt x="238391" y="100736"/>
                  </a:lnTo>
                  <a:lnTo>
                    <a:pt x="238391" y="171856"/>
                  </a:lnTo>
                  <a:lnTo>
                    <a:pt x="283248" y="171856"/>
                  </a:lnTo>
                  <a:lnTo>
                    <a:pt x="283248" y="100736"/>
                  </a:lnTo>
                  <a:lnTo>
                    <a:pt x="283248" y="66446"/>
                  </a:lnTo>
                  <a:lnTo>
                    <a:pt x="283248" y="406"/>
                  </a:lnTo>
                  <a:close/>
                </a:path>
                <a:path w="415925" h="172084">
                  <a:moveTo>
                    <a:pt x="415505" y="0"/>
                  </a:moveTo>
                  <a:lnTo>
                    <a:pt x="302666" y="0"/>
                  </a:lnTo>
                  <a:lnTo>
                    <a:pt x="302666" y="38100"/>
                  </a:lnTo>
                  <a:lnTo>
                    <a:pt x="302666" y="66040"/>
                  </a:lnTo>
                  <a:lnTo>
                    <a:pt x="302666" y="104140"/>
                  </a:lnTo>
                  <a:lnTo>
                    <a:pt x="302666" y="133350"/>
                  </a:lnTo>
                  <a:lnTo>
                    <a:pt x="302666" y="171450"/>
                  </a:lnTo>
                  <a:lnTo>
                    <a:pt x="415505" y="171450"/>
                  </a:lnTo>
                  <a:lnTo>
                    <a:pt x="415505" y="133350"/>
                  </a:lnTo>
                  <a:lnTo>
                    <a:pt x="347573" y="133350"/>
                  </a:lnTo>
                  <a:lnTo>
                    <a:pt x="347573" y="104140"/>
                  </a:lnTo>
                  <a:lnTo>
                    <a:pt x="412737" y="104140"/>
                  </a:lnTo>
                  <a:lnTo>
                    <a:pt x="412737" y="66040"/>
                  </a:lnTo>
                  <a:lnTo>
                    <a:pt x="347573" y="66040"/>
                  </a:lnTo>
                  <a:lnTo>
                    <a:pt x="347573" y="38100"/>
                  </a:lnTo>
                  <a:lnTo>
                    <a:pt x="415505" y="38100"/>
                  </a:lnTo>
                  <a:lnTo>
                    <a:pt x="415505" y="0"/>
                  </a:lnTo>
                  <a:close/>
                </a:path>
              </a:pathLst>
            </a:custGeom>
            <a:solidFill>
              <a:srgbClr val="E85224"/>
            </a:solidFill>
          </p:spPr>
          <p:txBody>
            <a:bodyPr wrap="square" lIns="0" tIns="0" rIns="0" bIns="0" rtlCol="0"/>
            <a:lstStyle/>
            <a:p>
              <a:endParaRPr sz="1163"/>
            </a:p>
          </p:txBody>
        </p:sp>
      </p:grpSp>
      <p:sp>
        <p:nvSpPr>
          <p:cNvPr id="34" name="object 10">
            <a:extLst>
              <a:ext uri="{FF2B5EF4-FFF2-40B4-BE49-F238E27FC236}">
                <a16:creationId xmlns:a16="http://schemas.microsoft.com/office/drawing/2014/main" id="{E7B65B25-2A8F-3E9E-6A2B-3DD740FAE622}"/>
              </a:ext>
            </a:extLst>
          </p:cNvPr>
          <p:cNvSpPr txBox="1"/>
          <p:nvPr userDrawn="1"/>
        </p:nvSpPr>
        <p:spPr>
          <a:xfrm>
            <a:off x="6567045" y="4868056"/>
            <a:ext cx="2365960" cy="3044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853" rIns="0" bIns="0" rtlCol="0">
            <a:spAutoFit/>
          </a:bodyPr>
          <a:lstStyle/>
          <a:p>
            <a:pPr algn="l"/>
            <a:r>
              <a:rPr lang="en-US" sz="485" dirty="0">
                <a:solidFill>
                  <a:srgbClr val="BDBFBF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  <a:t>Copyright © </a:t>
            </a:r>
            <a:r>
              <a:rPr lang="en-US" sz="485" dirty="0" err="1">
                <a:solidFill>
                  <a:srgbClr val="BDBFBF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  <a:t>Danieli</a:t>
            </a:r>
            <a:r>
              <a:rPr lang="en-US" sz="485" dirty="0">
                <a:solidFill>
                  <a:srgbClr val="BDBFBF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  <a:t> &amp; C. S.p.A. 2024 - All rights reserved. Unauthorized reproduction, copy, distribution, disclosure or any other use of the whole or any part of this document is strictly prohibited. </a:t>
            </a:r>
            <a:r>
              <a:rPr lang="en-US" sz="485" b="1" dirty="0">
                <a:solidFill>
                  <a:srgbClr val="BDBFBF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  <a:t>Confidential</a:t>
            </a:r>
            <a:r>
              <a:rPr lang="en-US" sz="485" dirty="0">
                <a:solidFill>
                  <a:srgbClr val="BDBFBF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  <a:t>: this document contains valuable trade secrets</a:t>
            </a:r>
            <a:br>
              <a:rPr lang="en-US" sz="485" dirty="0">
                <a:solidFill>
                  <a:srgbClr val="BDBFBF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</a:br>
            <a:r>
              <a:rPr lang="en-US" sz="485" dirty="0">
                <a:solidFill>
                  <a:srgbClr val="BDBFBF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  <a:t>and confidential information of </a:t>
            </a:r>
            <a:r>
              <a:rPr lang="en-US" sz="485" dirty="0" err="1">
                <a:solidFill>
                  <a:srgbClr val="BDBFBF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  <a:t>Danieli</a:t>
            </a:r>
            <a:r>
              <a:rPr lang="en-US" sz="485" dirty="0">
                <a:solidFill>
                  <a:srgbClr val="BDBFBF"/>
                </a:solidFill>
                <a:effectLst/>
                <a:latin typeface="Trade Gothic LT Com" panose="020B0503040303020004" pitchFamily="34" charset="0"/>
                <a:ea typeface="Calibri" panose="020F0502020204030204" pitchFamily="34" charset="0"/>
              </a:rPr>
              <a:t> &amp; C. S.p.A.</a:t>
            </a:r>
            <a:endParaRPr lang="en-US" sz="485" kern="1200" dirty="0">
              <a:solidFill>
                <a:srgbClr val="BDBFBF"/>
              </a:solidFill>
              <a:effectLst/>
              <a:latin typeface="Trade Gothic LT Com" panose="020B05030403030200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899DD8CD-C4EC-52C4-4700-9F2622B4BB84}"/>
              </a:ext>
            </a:extLst>
          </p:cNvPr>
          <p:cNvSpPr/>
          <p:nvPr userDrawn="1"/>
        </p:nvSpPr>
        <p:spPr>
          <a:xfrm>
            <a:off x="6470071" y="4850367"/>
            <a:ext cx="0" cy="348406"/>
          </a:xfrm>
          <a:custGeom>
            <a:avLst/>
            <a:gdLst/>
            <a:ahLst/>
            <a:cxnLst/>
            <a:rect l="l" t="t" r="r" b="b"/>
            <a:pathLst>
              <a:path h="718184">
                <a:moveTo>
                  <a:pt x="0" y="0"/>
                </a:moveTo>
                <a:lnTo>
                  <a:pt x="0" y="718135"/>
                </a:lnTo>
              </a:path>
            </a:pathLst>
          </a:custGeom>
          <a:ln w="12700">
            <a:solidFill>
              <a:srgbClr val="BDBFBF"/>
            </a:solidFill>
          </a:ln>
        </p:spPr>
        <p:txBody>
          <a:bodyPr wrap="square" lIns="0" tIns="0" rIns="0" bIns="0" rtlCol="0"/>
          <a:lstStyle/>
          <a:p>
            <a:endParaRPr sz="1163"/>
          </a:p>
        </p:txBody>
      </p:sp>
    </p:spTree>
    <p:extLst>
      <p:ext uri="{BB962C8B-B14F-4D97-AF65-F5344CB8AC3E}">
        <p14:creationId xmlns:p14="http://schemas.microsoft.com/office/powerpoint/2010/main" val="2742305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99146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56" r:id="rId3"/>
    <p:sldLayoutId id="2147483687" r:id="rId4"/>
    <p:sldLayoutId id="2147483686" r:id="rId5"/>
    <p:sldLayoutId id="2147483685" r:id="rId6"/>
    <p:sldLayoutId id="2147483688" r:id="rId7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1"/>
            <a:ext cx="97536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01732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0009D344-D431-353B-E29C-FEBF44942E7B}"/>
              </a:ext>
            </a:extLst>
          </p:cNvPr>
          <p:cNvSpPr txBox="1"/>
          <p:nvPr/>
        </p:nvSpPr>
        <p:spPr>
          <a:xfrm>
            <a:off x="3380610" y="154351"/>
            <a:ext cx="5496353" cy="1003437"/>
          </a:xfrm>
          <a:prstGeom prst="rect">
            <a:avLst/>
          </a:prstGeom>
        </p:spPr>
        <p:txBody>
          <a:bodyPr vert="horz" wrap="square" lIns="0" tIns="138007" rIns="0" bIns="0" rtlCol="0">
            <a:spAutoFit/>
          </a:bodyPr>
          <a:lstStyle/>
          <a:p>
            <a:pPr marL="6161" marR="758391">
              <a:lnSpc>
                <a:spcPct val="72900"/>
              </a:lnSpc>
              <a:spcBef>
                <a:spcPts val="1087"/>
              </a:spcBef>
            </a:pPr>
            <a:r>
              <a:rPr lang="it-IT" sz="3202" dirty="0">
                <a:latin typeface="DanieliFont" pitchFamily="2" charset="0"/>
              </a:rPr>
              <a:t>DANIELI</a:t>
            </a:r>
            <a:r>
              <a:rPr lang="it-IT" sz="3202" dirty="0">
                <a:solidFill>
                  <a:srgbClr val="0AAF96"/>
                </a:solidFill>
                <a:latin typeface="DanieliFont" pitchFamily="2" charset="0"/>
              </a:rPr>
              <a:t>  </a:t>
            </a:r>
            <a:r>
              <a:rPr lang="it-IT" sz="3202" b="1" dirty="0">
                <a:solidFill>
                  <a:srgbClr val="0AAF96"/>
                </a:solidFill>
                <a:latin typeface="DanieliFont" pitchFamily="2" charset="0"/>
              </a:rPr>
              <a:t>GREEN</a:t>
            </a:r>
            <a:r>
              <a:rPr lang="it-IT" sz="3202" dirty="0">
                <a:solidFill>
                  <a:srgbClr val="0AAF96"/>
                </a:solidFill>
                <a:latin typeface="DanieliFont" pitchFamily="2" charset="0"/>
              </a:rPr>
              <a:t> </a:t>
            </a:r>
            <a:r>
              <a:rPr lang="it-IT" sz="3202" dirty="0">
                <a:latin typeface="DanieliFont" pitchFamily="2" charset="0"/>
              </a:rPr>
              <a:t>METAL</a:t>
            </a:r>
          </a:p>
          <a:p>
            <a:pPr marL="6161" marR="758391">
              <a:lnSpc>
                <a:spcPct val="72900"/>
              </a:lnSpc>
              <a:spcBef>
                <a:spcPts val="1087"/>
              </a:spcBef>
            </a:pPr>
            <a:endParaRPr lang="it-IT" sz="3202" dirty="0">
              <a:latin typeface="DanieliFont" pitchFamily="2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9952ED74-43AE-0759-F214-4539525475F8}"/>
              </a:ext>
            </a:extLst>
          </p:cNvPr>
          <p:cNvSpPr txBox="1"/>
          <p:nvPr/>
        </p:nvSpPr>
        <p:spPr>
          <a:xfrm>
            <a:off x="298959" y="765394"/>
            <a:ext cx="2071647" cy="202426"/>
          </a:xfrm>
          <a:prstGeom prst="rect">
            <a:avLst/>
          </a:prstGeom>
        </p:spPr>
        <p:txBody>
          <a:bodyPr vert="horz" wrap="square" lIns="0" tIns="8317" rIns="0" bIns="0" rtlCol="0">
            <a:spAutoFit/>
          </a:bodyPr>
          <a:lstStyle/>
          <a:p>
            <a:r>
              <a:rPr lang="it-IT" sz="1261" dirty="0">
                <a:solidFill>
                  <a:srgbClr val="BDBFBF"/>
                </a:solidFill>
                <a:latin typeface="DanieliFont" pitchFamily="2" charset="0"/>
              </a:rPr>
              <a:t>14.11.2024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C8208-2851-6385-DE93-DFBD7EAD6C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47511" b="12978"/>
          <a:stretch/>
        </p:blipFill>
        <p:spPr>
          <a:xfrm>
            <a:off x="3380609" y="2739285"/>
            <a:ext cx="6074031" cy="1924142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930CDD0A-6F1E-F025-67BF-F1824869FA62}"/>
              </a:ext>
            </a:extLst>
          </p:cNvPr>
          <p:cNvSpPr txBox="1"/>
          <p:nvPr/>
        </p:nvSpPr>
        <p:spPr>
          <a:xfrm>
            <a:off x="298960" y="266465"/>
            <a:ext cx="2071647" cy="508535"/>
          </a:xfrm>
          <a:prstGeom prst="rect">
            <a:avLst/>
          </a:prstGeom>
        </p:spPr>
        <p:txBody>
          <a:bodyPr vert="horz" wrap="square" lIns="0" tIns="8317" rIns="0" bIns="0" rtlCol="0">
            <a:spAutoFit/>
          </a:bodyPr>
          <a:lstStyle/>
          <a:p>
            <a:pPr marL="6161">
              <a:lnSpc>
                <a:spcPts val="1261"/>
              </a:lnSpc>
            </a:pPr>
            <a:r>
              <a:rPr lang="it-IT" sz="1261" dirty="0">
                <a:solidFill>
                  <a:schemeClr val="accent1"/>
                </a:solidFill>
                <a:latin typeface="DanieliFont" pitchFamily="2" charset="0"/>
              </a:rPr>
              <a:t>GIANFRANCO MARCONI</a:t>
            </a:r>
          </a:p>
          <a:p>
            <a:pPr marL="6161">
              <a:lnSpc>
                <a:spcPts val="1261"/>
              </a:lnSpc>
            </a:pPr>
            <a:r>
              <a:rPr lang="it-IT" sz="1261" dirty="0">
                <a:latin typeface="DanieliFont"/>
                <a:cs typeface="DanieliFont"/>
              </a:rPr>
              <a:t>EVP R&amp;D</a:t>
            </a:r>
          </a:p>
          <a:p>
            <a:pPr marL="6161">
              <a:lnSpc>
                <a:spcPts val="1261"/>
              </a:lnSpc>
            </a:pPr>
            <a:endParaRPr lang="it-IT" sz="1261" dirty="0">
              <a:latin typeface="DanieliFont"/>
              <a:cs typeface="DanieliFont"/>
            </a:endParaRPr>
          </a:p>
        </p:txBody>
      </p:sp>
    </p:spTree>
    <p:extLst>
      <p:ext uri="{BB962C8B-B14F-4D97-AF65-F5344CB8AC3E}">
        <p14:creationId xmlns:p14="http://schemas.microsoft.com/office/powerpoint/2010/main" val="32237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5FC113-1EEF-4A50-9822-C1C231C6A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66" b="20009"/>
          <a:stretch/>
        </p:blipFill>
        <p:spPr>
          <a:xfrm>
            <a:off x="477851" y="1123406"/>
            <a:ext cx="8797898" cy="3075925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B7C775FB-4ACE-4B24-B76A-4823FFD17955}"/>
              </a:ext>
            </a:extLst>
          </p:cNvPr>
          <p:cNvSpPr txBox="1"/>
          <p:nvPr/>
        </p:nvSpPr>
        <p:spPr>
          <a:xfrm>
            <a:off x="2009851" y="267037"/>
            <a:ext cx="5733897" cy="703905"/>
          </a:xfrm>
          <a:prstGeom prst="rect">
            <a:avLst/>
          </a:prstGeom>
          <a:solidFill>
            <a:srgbClr val="EA5128"/>
          </a:solidFill>
        </p:spPr>
        <p:txBody>
          <a:bodyPr vert="horz" wrap="square" lIns="0" tIns="227184" rIns="0" bIns="0" rtlCol="0" anchor="ctr">
            <a:noAutofit/>
          </a:bodyPr>
          <a:lstStyle/>
          <a:p>
            <a:pPr lvl="0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tabLst>
                <a:tab pos="600716" algn="l"/>
              </a:tabLst>
            </a:pPr>
            <a:r>
              <a:rPr lang="en-US" sz="1800" cap="all" dirty="0">
                <a:solidFill>
                  <a:prstClr val="white"/>
                </a:solidFill>
                <a:latin typeface="Trade Gothic LT Com" pitchFamily="34" charset="0"/>
                <a:cs typeface="Arial" pitchFamily="34" charset="0"/>
              </a:rPr>
              <a:t>Direct reduction plant (DRP)</a:t>
            </a:r>
            <a:br>
              <a:rPr lang="en-US" sz="1800" b="1" cap="all" dirty="0">
                <a:solidFill>
                  <a:prstClr val="white"/>
                </a:solidFill>
                <a:latin typeface="Trade Gothic LT Com" pitchFamily="34" charset="0"/>
                <a:cs typeface="Arial" pitchFamily="34" charset="0"/>
              </a:rPr>
            </a:br>
            <a:endParaRPr lang="en-US" sz="1800" dirty="0">
              <a:solidFill>
                <a:srgbClr val="FFFFFF"/>
              </a:solidFill>
              <a:latin typeface="Trade Gothic LT Com" panose="020B0503040303020004" pitchFamily="34" charset="77"/>
              <a:cs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308538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FD44C5-FB3B-40DC-9B7D-C0925A832766}"/>
              </a:ext>
            </a:extLst>
          </p:cNvPr>
          <p:cNvSpPr/>
          <p:nvPr/>
        </p:nvSpPr>
        <p:spPr>
          <a:xfrm>
            <a:off x="305112" y="1633064"/>
            <a:ext cx="2202877" cy="2202877"/>
          </a:xfrm>
          <a:prstGeom prst="rect">
            <a:avLst/>
          </a:prstGeom>
          <a:solidFill>
            <a:srgbClr val="EA5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46">
                <a:latin typeface="DanieliFont" pitchFamily="50" charset="0"/>
              </a:rPr>
              <a:t>CO</a:t>
            </a:r>
            <a:r>
              <a:rPr lang="it-IT" sz="1746" baseline="-25000">
                <a:latin typeface="DanieliFont" pitchFamily="50" charset="0"/>
              </a:rPr>
              <a:t>2</a:t>
            </a:r>
            <a:r>
              <a:rPr lang="it-IT" sz="1746">
                <a:latin typeface="DanieliFont" pitchFamily="50" charset="0"/>
              </a:rPr>
              <a:t> CAPTURE </a:t>
            </a:r>
            <a:br>
              <a:rPr lang="it-IT" sz="1746">
                <a:latin typeface="DanieliFont" pitchFamily="50" charset="0"/>
              </a:rPr>
            </a:br>
            <a:r>
              <a:rPr lang="it-IT" sz="1746">
                <a:latin typeface="DanieliFont" pitchFamily="50" charset="0"/>
              </a:rPr>
              <a:t>AND UTILIZATION</a:t>
            </a:r>
            <a:endParaRPr lang="en-US" sz="1746">
              <a:latin typeface="DanieliFont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91D284-4F74-45B2-A011-4811C7F0CC11}"/>
              </a:ext>
            </a:extLst>
          </p:cNvPr>
          <p:cNvSpPr/>
          <p:nvPr/>
        </p:nvSpPr>
        <p:spPr>
          <a:xfrm>
            <a:off x="2618612" y="1633064"/>
            <a:ext cx="2202877" cy="2202877"/>
          </a:xfrm>
          <a:prstGeom prst="rect">
            <a:avLst/>
          </a:prstGeom>
          <a:solidFill>
            <a:srgbClr val="EA5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46">
                <a:latin typeface="DanieliFont" pitchFamily="50" charset="0"/>
              </a:rPr>
              <a:t>HIGH PERCENTAGES </a:t>
            </a:r>
            <a:br>
              <a:rPr lang="it-IT" sz="1746">
                <a:latin typeface="DanieliFont" pitchFamily="50" charset="0"/>
              </a:rPr>
            </a:br>
            <a:r>
              <a:rPr lang="it-IT" sz="1746">
                <a:latin typeface="DanieliFont" pitchFamily="50" charset="0"/>
              </a:rPr>
              <a:t>OF HYDROGEN</a:t>
            </a:r>
            <a:endParaRPr lang="en-US" sz="1746">
              <a:latin typeface="DanieliFont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101914-26D1-4609-AE3C-8FDBA2EA4354}"/>
              </a:ext>
            </a:extLst>
          </p:cNvPr>
          <p:cNvSpPr/>
          <p:nvPr/>
        </p:nvSpPr>
        <p:spPr>
          <a:xfrm>
            <a:off x="4932111" y="1633064"/>
            <a:ext cx="2202877" cy="2202877"/>
          </a:xfrm>
          <a:prstGeom prst="rect">
            <a:avLst/>
          </a:prstGeom>
          <a:solidFill>
            <a:srgbClr val="EA5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46">
                <a:latin typeface="DanieliFont" pitchFamily="50" charset="0"/>
              </a:rPr>
              <a:t>E-PGH </a:t>
            </a:r>
            <a:br>
              <a:rPr lang="it-IT" sz="1746">
                <a:latin typeface="DanieliFont" pitchFamily="50" charset="0"/>
              </a:rPr>
            </a:br>
            <a:r>
              <a:rPr lang="it-IT" sz="1746">
                <a:latin typeface="DanieliFont" pitchFamily="50" charset="0"/>
              </a:rPr>
              <a:t>MODULES</a:t>
            </a:r>
            <a:endParaRPr lang="en-US" sz="1746">
              <a:latin typeface="DanieliFont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27D262-6730-4533-AE3A-D25C74C2E53E}"/>
              </a:ext>
            </a:extLst>
          </p:cNvPr>
          <p:cNvSpPr/>
          <p:nvPr/>
        </p:nvSpPr>
        <p:spPr>
          <a:xfrm>
            <a:off x="7245612" y="1633064"/>
            <a:ext cx="2202877" cy="2202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46">
                <a:latin typeface="DanieliFont" pitchFamily="50" charset="0"/>
              </a:rPr>
              <a:t>FLEXIBLE PATH </a:t>
            </a:r>
            <a:br>
              <a:rPr lang="it-IT" sz="1746">
                <a:latin typeface="DanieliFont" pitchFamily="50" charset="0"/>
              </a:rPr>
            </a:br>
            <a:r>
              <a:rPr lang="it-IT" sz="1746">
                <a:latin typeface="DanieliFont" pitchFamily="50" charset="0"/>
              </a:rPr>
              <a:t>TO LOW CARBON FOOTPRINT</a:t>
            </a:r>
            <a:endParaRPr lang="en-US" sz="1746">
              <a:latin typeface="DanieliFont" pitchFamily="50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9CB95BA-004F-43B2-A90C-DF9E9D4AE36E}"/>
              </a:ext>
            </a:extLst>
          </p:cNvPr>
          <p:cNvSpPr txBox="1"/>
          <p:nvPr/>
        </p:nvSpPr>
        <p:spPr>
          <a:xfrm>
            <a:off x="2009851" y="267037"/>
            <a:ext cx="5733897" cy="703905"/>
          </a:xfrm>
          <a:prstGeom prst="rect">
            <a:avLst/>
          </a:prstGeom>
          <a:solidFill>
            <a:srgbClr val="EA5128"/>
          </a:solidFill>
        </p:spPr>
        <p:txBody>
          <a:bodyPr vert="horz" wrap="square" lIns="0" tIns="227184" rIns="0" bIns="0" rtlCol="0" anchor="ctr">
            <a:noAutofit/>
          </a:bodyPr>
          <a:lstStyle/>
          <a:p>
            <a:pPr lvl="0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tabLst>
                <a:tab pos="600716" algn="l"/>
              </a:tabLst>
            </a:pPr>
            <a:r>
              <a:rPr lang="en-US" sz="1800" cap="all" dirty="0">
                <a:solidFill>
                  <a:prstClr val="white"/>
                </a:solidFill>
                <a:latin typeface="Trade Gothic LT Com" pitchFamily="34" charset="0"/>
                <a:cs typeface="Arial" pitchFamily="34" charset="0"/>
              </a:rPr>
              <a:t>Transition towards Net-zero co2 emission in </a:t>
            </a:r>
            <a:r>
              <a:rPr lang="en-US" sz="1800" cap="all" dirty="0" err="1">
                <a:solidFill>
                  <a:prstClr val="white"/>
                </a:solidFill>
                <a:latin typeface="Trade Gothic LT Com" pitchFamily="34" charset="0"/>
                <a:cs typeface="Arial" pitchFamily="34" charset="0"/>
              </a:rPr>
              <a:t>dri</a:t>
            </a:r>
            <a:r>
              <a:rPr lang="en-US" sz="1800" cap="all" dirty="0">
                <a:solidFill>
                  <a:prstClr val="white"/>
                </a:solidFill>
                <a:latin typeface="Trade Gothic LT Com" pitchFamily="34" charset="0"/>
                <a:cs typeface="Arial" pitchFamily="34" charset="0"/>
              </a:rPr>
              <a:t> production</a:t>
            </a:r>
            <a:br>
              <a:rPr lang="en-US" sz="1800" b="1" cap="all" dirty="0">
                <a:solidFill>
                  <a:prstClr val="white"/>
                </a:solidFill>
                <a:latin typeface="Trade Gothic LT Com" pitchFamily="34" charset="0"/>
                <a:cs typeface="Arial" pitchFamily="34" charset="0"/>
              </a:rPr>
            </a:br>
            <a:endParaRPr lang="en-US" sz="1800" dirty="0">
              <a:solidFill>
                <a:srgbClr val="FFFFFF"/>
              </a:solidFill>
              <a:latin typeface="Trade Gothic LT Com" panose="020B0503040303020004" pitchFamily="34" charset="77"/>
              <a:cs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4000818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346019-3C66-4505-B47E-AF5DF2F66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64" y="1054100"/>
            <a:ext cx="3979470" cy="3780367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AE895B2B-BE01-438F-97CA-A01339C95EEC}"/>
              </a:ext>
            </a:extLst>
          </p:cNvPr>
          <p:cNvSpPr txBox="1"/>
          <p:nvPr/>
        </p:nvSpPr>
        <p:spPr>
          <a:xfrm>
            <a:off x="2182318" y="-215615"/>
            <a:ext cx="5388964" cy="994183"/>
          </a:xfrm>
          <a:prstGeom prst="rect">
            <a:avLst/>
          </a:prstGeom>
        </p:spPr>
        <p:txBody>
          <a:bodyPr vert="horz" wrap="square" lIns="0" tIns="284480" rIns="0" bIns="0" rtlCol="0" anchor="ctr">
            <a:spAutoFit/>
          </a:bodyPr>
          <a:lstStyle/>
          <a:p>
            <a:pPr>
              <a:lnSpc>
                <a:spcPts val="6500"/>
              </a:lnSpc>
            </a:pPr>
            <a:r>
              <a:rPr lang="en-US" sz="2800" dirty="0">
                <a:solidFill>
                  <a:srgbClr val="09AE95"/>
                </a:solidFill>
                <a:latin typeface="DanieliFont" pitchFamily="2" charset="0"/>
              </a:rPr>
              <a:t>HYDROGEN BURNER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14AB9-A6A3-4D85-9C89-BC101C98F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035" y="924198"/>
            <a:ext cx="3979468" cy="396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787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DE09A67B-B3AF-4C55-82F3-D76287A1B756}"/>
              </a:ext>
            </a:extLst>
          </p:cNvPr>
          <p:cNvSpPr txBox="1"/>
          <p:nvPr/>
        </p:nvSpPr>
        <p:spPr>
          <a:xfrm>
            <a:off x="2182318" y="-215615"/>
            <a:ext cx="5388964" cy="994183"/>
          </a:xfrm>
          <a:prstGeom prst="rect">
            <a:avLst/>
          </a:prstGeom>
        </p:spPr>
        <p:txBody>
          <a:bodyPr vert="horz" wrap="square" lIns="0" tIns="284480" rIns="0" bIns="0" rtlCol="0" anchor="ctr">
            <a:spAutoFit/>
          </a:bodyPr>
          <a:lstStyle/>
          <a:p>
            <a:pPr>
              <a:lnSpc>
                <a:spcPts val="6500"/>
              </a:lnSpc>
            </a:pPr>
            <a:r>
              <a:rPr lang="en-US" sz="2800" dirty="0">
                <a:solidFill>
                  <a:srgbClr val="09AE95"/>
                </a:solidFill>
                <a:latin typeface="DanieliFont" pitchFamily="2" charset="0"/>
              </a:rPr>
              <a:t>HYDROGEN BURNER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87A3ACA5-42FB-4D09-817B-22A7F7B28084}"/>
              </a:ext>
            </a:extLst>
          </p:cNvPr>
          <p:cNvSpPr txBox="1">
            <a:spLocks/>
          </p:cNvSpPr>
          <p:nvPr/>
        </p:nvSpPr>
        <p:spPr>
          <a:xfrm>
            <a:off x="598096" y="1076651"/>
            <a:ext cx="3732552" cy="1569113"/>
          </a:xfrm>
          <a:prstGeom prst="rect">
            <a:avLst/>
          </a:prstGeom>
          <a:solidFill>
            <a:srgbClr val="0AAF96"/>
          </a:solidFill>
        </p:spPr>
        <p:txBody>
          <a:bodyPr wrap="square" lIns="316800" tIns="316800" rIns="365775" bIns="365775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err="1">
                <a:solidFill>
                  <a:schemeClr val="bg1"/>
                </a:solidFill>
                <a:latin typeface="DanieliFont" pitchFamily="2" charset="0"/>
              </a:rPr>
              <a:t>Pros</a:t>
            </a:r>
            <a:r>
              <a:rPr lang="it-IT" sz="2800" dirty="0">
                <a:solidFill>
                  <a:schemeClr val="bg1"/>
                </a:solidFill>
                <a:latin typeface="DanieliFont" pitchFamily="2" charset="0"/>
              </a:rPr>
              <a:t>:</a:t>
            </a:r>
          </a:p>
          <a:p>
            <a:pPr marL="414738" indent="-414738">
              <a:buFont typeface="DanieliFont" pitchFamily="50" charset="0"/>
              <a:buChar char="–"/>
            </a:pPr>
            <a:r>
              <a:rPr lang="it-IT" sz="2800" dirty="0">
                <a:solidFill>
                  <a:schemeClr val="bg1"/>
                </a:solidFill>
                <a:latin typeface="DanieliFont" pitchFamily="2" charset="0"/>
              </a:rPr>
              <a:t>CO</a:t>
            </a:r>
            <a:r>
              <a:rPr lang="it-IT" sz="2800" baseline="-25000" dirty="0">
                <a:solidFill>
                  <a:schemeClr val="bg1"/>
                </a:solidFill>
                <a:latin typeface="DanieliFont" pitchFamily="2" charset="0"/>
              </a:rPr>
              <a:t>2 </a:t>
            </a:r>
            <a:r>
              <a:rPr lang="it-IT" sz="2800" dirty="0" err="1">
                <a:solidFill>
                  <a:schemeClr val="bg1"/>
                </a:solidFill>
                <a:latin typeface="DanieliFont" pitchFamily="2" charset="0"/>
              </a:rPr>
              <a:t>Reducing</a:t>
            </a:r>
            <a:endParaRPr lang="it-IT" sz="2800" dirty="0">
              <a:solidFill>
                <a:schemeClr val="bg1"/>
              </a:solidFill>
              <a:latin typeface="DanieliFont" pitchFamily="2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098CE7B-7090-4749-9785-614CC81A84F5}"/>
              </a:ext>
            </a:extLst>
          </p:cNvPr>
          <p:cNvSpPr txBox="1">
            <a:spLocks/>
          </p:cNvSpPr>
          <p:nvPr/>
        </p:nvSpPr>
        <p:spPr>
          <a:xfrm>
            <a:off x="598096" y="2743199"/>
            <a:ext cx="3732552" cy="2241031"/>
          </a:xfrm>
          <a:prstGeom prst="rect">
            <a:avLst/>
          </a:prstGeom>
          <a:solidFill>
            <a:srgbClr val="007A88"/>
          </a:solidFill>
        </p:spPr>
        <p:txBody>
          <a:bodyPr wrap="square" lIns="316800" tIns="316800" rIns="365775" bIns="365775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DanieliFont" pitchFamily="2" charset="0"/>
              </a:rPr>
              <a:t>Cons:</a:t>
            </a:r>
          </a:p>
          <a:p>
            <a:pPr marL="414738" indent="-414738">
              <a:buFont typeface="DanieliFont" pitchFamily="50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DanieliFont" pitchFamily="2" charset="0"/>
              </a:rPr>
              <a:t>NOx  Emission</a:t>
            </a:r>
          </a:p>
          <a:p>
            <a:pPr marL="414738" indent="-414738">
              <a:buFont typeface="DanieliFont" pitchFamily="50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DanieliFont" pitchFamily="2" charset="0"/>
              </a:rPr>
              <a:t>High thermal stress on burner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071638B-4FC7-48B2-A0D2-04871CCA356A}"/>
              </a:ext>
            </a:extLst>
          </p:cNvPr>
          <p:cNvSpPr txBox="1">
            <a:spLocks/>
          </p:cNvSpPr>
          <p:nvPr/>
        </p:nvSpPr>
        <p:spPr>
          <a:xfrm>
            <a:off x="6255496" y="1958641"/>
            <a:ext cx="2949732" cy="1569113"/>
          </a:xfrm>
          <a:prstGeom prst="rect">
            <a:avLst/>
          </a:prstGeom>
          <a:solidFill>
            <a:srgbClr val="D9D9D9"/>
          </a:solidFill>
        </p:spPr>
        <p:txBody>
          <a:bodyPr wrap="square" lIns="316800" tIns="316800" rIns="365775" bIns="365775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595959"/>
                </a:solidFill>
                <a:latin typeface="DanieliFont" pitchFamily="2" charset="0"/>
              </a:rPr>
              <a:t>Solution:</a:t>
            </a:r>
          </a:p>
          <a:p>
            <a:pPr marL="414738" indent="-414738">
              <a:buFont typeface="DanieliFont" pitchFamily="50" charset="0"/>
              <a:buChar char="–"/>
            </a:pPr>
            <a:r>
              <a:rPr lang="en-US" sz="2800" dirty="0">
                <a:solidFill>
                  <a:srgbClr val="595959"/>
                </a:solidFill>
                <a:latin typeface="DanieliFont" pitchFamily="2" charset="0"/>
              </a:rPr>
              <a:t>Flameless Technology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12F5B31-1F5E-4014-8B04-EA94DD7B2E58}"/>
              </a:ext>
            </a:extLst>
          </p:cNvPr>
          <p:cNvSpPr/>
          <p:nvPr/>
        </p:nvSpPr>
        <p:spPr bwMode="auto">
          <a:xfrm>
            <a:off x="4848331" y="2537084"/>
            <a:ext cx="1149246" cy="4122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99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CBD200-5115-4DB3-B8E0-556761D9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13" y="562620"/>
            <a:ext cx="8434309" cy="4938411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58D4F7AA-99B6-49BB-A73B-72756737178D}"/>
              </a:ext>
            </a:extLst>
          </p:cNvPr>
          <p:cNvSpPr txBox="1"/>
          <p:nvPr/>
        </p:nvSpPr>
        <p:spPr>
          <a:xfrm>
            <a:off x="2182318" y="-77107"/>
            <a:ext cx="5388964" cy="639727"/>
          </a:xfrm>
          <a:prstGeom prst="rect">
            <a:avLst/>
          </a:prstGeom>
        </p:spPr>
        <p:txBody>
          <a:bodyPr vert="horz" wrap="square" lIns="0" tIns="284480" rIns="0" bIns="0" rtlCol="0" anchor="ctr">
            <a:spAutoFit/>
          </a:bodyPr>
          <a:lstStyle/>
          <a:p>
            <a:pPr marL="6161" marR="2464">
              <a:lnSpc>
                <a:spcPct val="102299"/>
              </a:lnSpc>
              <a:spcBef>
                <a:spcPts val="17"/>
              </a:spcBef>
            </a:pPr>
            <a:r>
              <a:rPr lang="it-IT" sz="2400" dirty="0">
                <a:solidFill>
                  <a:srgbClr val="0AAF96"/>
                </a:solidFill>
                <a:latin typeface="Trade Gothic LT Com" panose="020B0503040303020004" pitchFamily="34" charset="77"/>
                <a:cs typeface="Trade Gothic LT Std"/>
              </a:rPr>
              <a:t>H2 Burners Installed– Reference List</a:t>
            </a:r>
            <a:endParaRPr lang="it-IT" sz="2400" spc="-10" dirty="0">
              <a:solidFill>
                <a:srgbClr val="0AAF96"/>
              </a:solidFill>
              <a:uFill>
                <a:solidFill>
                  <a:schemeClr val="accent1"/>
                </a:solidFill>
              </a:uFill>
              <a:latin typeface="Trade Gothic LT Com Regular"/>
              <a:cs typeface="Trade Gothic LT Com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75555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B5E432-2A92-46FC-ADEA-46CA5E243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33" y="1114696"/>
            <a:ext cx="4883746" cy="2873829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935ADAE1-0C7A-4E2D-89BB-031603B31C99}"/>
              </a:ext>
            </a:extLst>
          </p:cNvPr>
          <p:cNvSpPr txBox="1"/>
          <p:nvPr/>
        </p:nvSpPr>
        <p:spPr>
          <a:xfrm>
            <a:off x="376163" y="1211800"/>
            <a:ext cx="40734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342900" indent="-342900" defTabSz="10882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Project </a:t>
            </a:r>
            <a:r>
              <a:rPr lang="en-US" sz="2000" b="1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financed by DOE</a:t>
            </a:r>
            <a:r>
              <a:rPr lang="en-US" sz="2000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 (Department Of Energy), started in 2021 </a:t>
            </a:r>
          </a:p>
          <a:p>
            <a:pPr marL="342900" indent="-342900" defTabSz="10882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Integrating </a:t>
            </a:r>
            <a:r>
              <a:rPr lang="en-US" sz="2000" b="1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renewable sources </a:t>
            </a:r>
            <a:r>
              <a:rPr lang="en-US" sz="2000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power grid with </a:t>
            </a:r>
            <a:r>
              <a:rPr lang="en-US" sz="2000" b="1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H2 DRP </a:t>
            </a:r>
            <a:r>
              <a:rPr lang="en-US" sz="2000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and </a:t>
            </a:r>
            <a:r>
              <a:rPr lang="en-US" sz="2000" b="1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EAF</a:t>
            </a:r>
            <a:r>
              <a:rPr lang="en-US" sz="2000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 production </a:t>
            </a:r>
          </a:p>
          <a:p>
            <a:pPr marL="342900" indent="-342900" defTabSz="10882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Use the </a:t>
            </a:r>
            <a:r>
              <a:rPr lang="en-US" sz="2000" b="1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excess energy</a:t>
            </a:r>
            <a:r>
              <a:rPr lang="en-US" sz="2000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 from renewables to </a:t>
            </a:r>
            <a:r>
              <a:rPr lang="en-US" sz="2000" b="1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convert</a:t>
            </a:r>
            <a:r>
              <a:rPr lang="en-US" sz="2000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 it in </a:t>
            </a:r>
            <a:r>
              <a:rPr lang="en-US" sz="2000" b="1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hydrogen</a:t>
            </a:r>
            <a:r>
              <a:rPr lang="en-US" sz="2000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 and use it to produce  </a:t>
            </a:r>
            <a:r>
              <a:rPr lang="en-US" sz="2000" b="1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clean steel</a:t>
            </a:r>
            <a:endParaRPr lang="en-US" sz="2000" dirty="0">
              <a:solidFill>
                <a:srgbClr val="0AAF96"/>
              </a:solidFill>
              <a:latin typeface="Trade Gothic LT Com" panose="020B0503040303020004" pitchFamily="34" charset="7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B3E56-1742-4D3F-8F61-CD13254573D3}"/>
              </a:ext>
            </a:extLst>
          </p:cNvPr>
          <p:cNvSpPr txBox="1"/>
          <p:nvPr/>
        </p:nvSpPr>
        <p:spPr>
          <a:xfrm>
            <a:off x="1247522" y="229856"/>
            <a:ext cx="7258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8284">
              <a:spcAft>
                <a:spcPts val="600"/>
              </a:spcAft>
            </a:pPr>
            <a:r>
              <a:rPr lang="en-US" sz="2400" b="1" dirty="0">
                <a:solidFill>
                  <a:srgbClr val="0AAF96"/>
                </a:solidFill>
                <a:latin typeface="Trade Gothic LT Com" panose="020B0503040303020004" pitchFamily="34" charset="77"/>
                <a:cs typeface="+mn-cs"/>
              </a:rPr>
              <a:t>GISH - GRID INTERACTIVE STEELMAKING WITH H2</a:t>
            </a:r>
          </a:p>
        </p:txBody>
      </p:sp>
    </p:spTree>
    <p:extLst>
      <p:ext uri="{BB962C8B-B14F-4D97-AF65-F5344CB8AC3E}">
        <p14:creationId xmlns:p14="http://schemas.microsoft.com/office/powerpoint/2010/main" val="30276500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2CE6E6-C0CB-4ABE-A562-346AE326B563}"/>
              </a:ext>
            </a:extLst>
          </p:cNvPr>
          <p:cNvSpPr txBox="1"/>
          <p:nvPr/>
        </p:nvSpPr>
        <p:spPr>
          <a:xfrm>
            <a:off x="1247522" y="229856"/>
            <a:ext cx="7258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AAF96"/>
                </a:solidFill>
                <a:latin typeface="Trade Gothic LT Com" panose="020B0503040303020004" pitchFamily="34" charset="77"/>
              </a:rPr>
              <a:t>NAHV -  ABS H2 utilization for special steel</a:t>
            </a:r>
          </a:p>
          <a:p>
            <a:r>
              <a:rPr lang="en-US" sz="2400" b="1" dirty="0">
                <a:solidFill>
                  <a:srgbClr val="0AAF96"/>
                </a:solidFill>
                <a:latin typeface="Trade Gothic LT Com" panose="020B0503040303020004" pitchFamily="34" charset="77"/>
              </a:rPr>
              <a:t>production and treatment testbed application 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50C2B73E-152D-46EA-AB6E-C2699944739D}"/>
              </a:ext>
            </a:extLst>
          </p:cNvPr>
          <p:cNvSpPr txBox="1">
            <a:spLocks/>
          </p:cNvSpPr>
          <p:nvPr/>
        </p:nvSpPr>
        <p:spPr>
          <a:xfrm>
            <a:off x="396510" y="1236509"/>
            <a:ext cx="9069707" cy="31258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it-IT" sz="1800" dirty="0">
                <a:solidFill>
                  <a:srgbClr val="0AAF96"/>
                </a:solidFill>
                <a:latin typeface="Trade Gothic LT Com" panose="020B0503040303020004" pitchFamily="34" charset="77"/>
              </a:rPr>
              <a:t>Heat treatment furnace to anneal continuous casting blooms or ingots or bars</a:t>
            </a:r>
          </a:p>
          <a:p>
            <a:pPr algn="just">
              <a:spcBef>
                <a:spcPct val="0"/>
              </a:spcBef>
            </a:pPr>
            <a:endParaRPr lang="en-US" altLang="it-IT" sz="1800" dirty="0">
              <a:solidFill>
                <a:srgbClr val="0AAF96"/>
              </a:solidFill>
              <a:latin typeface="Trade Gothic LT Com" panose="020B0503040303020004" pitchFamily="34" charset="77"/>
            </a:endParaRPr>
          </a:p>
          <a:p>
            <a:pPr algn="just">
              <a:spcBef>
                <a:spcPct val="0"/>
              </a:spcBef>
            </a:pPr>
            <a:r>
              <a:rPr lang="en-US" altLang="it-IT" sz="1800" dirty="0">
                <a:solidFill>
                  <a:srgbClr val="0AAF96"/>
                </a:solidFill>
                <a:latin typeface="Trade Gothic LT Com" panose="020B0503040303020004" pitchFamily="34" charset="77"/>
              </a:rPr>
              <a:t>Upgrading of the combustion system</a:t>
            </a:r>
          </a:p>
          <a:p>
            <a:pPr algn="just">
              <a:spcBef>
                <a:spcPct val="0"/>
              </a:spcBef>
            </a:pPr>
            <a:endParaRPr lang="en-US" altLang="it-IT" sz="1800" dirty="0">
              <a:solidFill>
                <a:srgbClr val="0AAF96"/>
              </a:solidFill>
              <a:latin typeface="Trade Gothic LT Com" panose="020B0503040303020004" pitchFamily="34" charset="77"/>
            </a:endParaRPr>
          </a:p>
          <a:p>
            <a:pPr algn="just">
              <a:spcBef>
                <a:spcPct val="0"/>
              </a:spcBef>
            </a:pPr>
            <a:r>
              <a:rPr lang="en-US" altLang="it-IT" sz="1800" dirty="0">
                <a:solidFill>
                  <a:srgbClr val="0AAF96"/>
                </a:solidFill>
                <a:latin typeface="Trade Gothic LT Com" panose="020B0503040303020004" pitchFamily="34" charset="77"/>
              </a:rPr>
              <a:t>18 burners </a:t>
            </a:r>
            <a:r>
              <a:rPr lang="en-US" sz="1800" dirty="0">
                <a:solidFill>
                  <a:srgbClr val="0AAF96"/>
                </a:solidFill>
                <a:latin typeface="Trade Gothic LT Com" panose="020B0503040303020004" pitchFamily="34" charset="77"/>
              </a:rPr>
              <a:t>to operate with hydrogen and natural gas mixtures in the range 0-100%</a:t>
            </a:r>
          </a:p>
          <a:p>
            <a:pPr algn="just">
              <a:spcBef>
                <a:spcPct val="0"/>
              </a:spcBef>
            </a:pPr>
            <a:endParaRPr lang="en-US" altLang="it-IT" sz="1800" dirty="0">
              <a:solidFill>
                <a:srgbClr val="0AAF96"/>
              </a:solidFill>
              <a:latin typeface="Trade Gothic LT Com" panose="020B0503040303020004" pitchFamily="34" charset="77"/>
            </a:endParaRPr>
          </a:p>
          <a:p>
            <a:pPr algn="just">
              <a:spcBef>
                <a:spcPct val="0"/>
              </a:spcBef>
            </a:pPr>
            <a:r>
              <a:rPr lang="en-US" altLang="it-IT" sz="1800" dirty="0">
                <a:solidFill>
                  <a:srgbClr val="0AAF96"/>
                </a:solidFill>
                <a:latin typeface="Trade Gothic LT Com" panose="020B0503040303020004" pitchFamily="34" charset="77"/>
              </a:rPr>
              <a:t>Hydrogen supplied by truck from the production site (external supplier part of NAHV Consortium) to ABS</a:t>
            </a:r>
          </a:p>
          <a:p>
            <a:pPr algn="just">
              <a:spcBef>
                <a:spcPct val="0"/>
              </a:spcBef>
            </a:pPr>
            <a:endParaRPr lang="en-US" altLang="it-IT" sz="1800" dirty="0">
              <a:solidFill>
                <a:srgbClr val="0AAF96"/>
              </a:solidFill>
              <a:latin typeface="Trade Gothic LT Com" panose="020B0503040303020004" pitchFamily="34" charset="77"/>
            </a:endParaRPr>
          </a:p>
          <a:p>
            <a:pPr algn="just">
              <a:spcBef>
                <a:spcPct val="0"/>
              </a:spcBef>
            </a:pPr>
            <a:r>
              <a:rPr lang="en-US" altLang="it-IT" sz="1800" dirty="0">
                <a:solidFill>
                  <a:srgbClr val="0AAF96"/>
                </a:solidFill>
                <a:latin typeface="Trade Gothic LT Com" panose="020B0503040303020004" pitchFamily="34" charset="77"/>
              </a:rPr>
              <a:t>Hydrogen stored in tanks of such capacity as to ensure the operations of entire heat treatment cycle in case of 100% H2 blend.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en-US" altLang="it-IT" sz="1400" kern="0" dirty="0"/>
          </a:p>
        </p:txBody>
      </p:sp>
      <p:pic>
        <p:nvPicPr>
          <p:cNvPr id="7" name="Immagine 5">
            <a:extLst>
              <a:ext uri="{FF2B5EF4-FFF2-40B4-BE49-F238E27FC236}">
                <a16:creationId xmlns:a16="http://schemas.microsoft.com/office/drawing/2014/main" id="{9E9C84F1-3C32-41DC-B08B-522A8762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22" y="4545139"/>
            <a:ext cx="2419680" cy="4410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0EAA899-6BD7-4629-BE14-69739FC49B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344" t="1802" r="371" b="2726"/>
          <a:stretch/>
        </p:blipFill>
        <p:spPr>
          <a:xfrm>
            <a:off x="7371898" y="4362330"/>
            <a:ext cx="676801" cy="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954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50C2B73E-152D-46EA-AB6E-C2699944739D}"/>
              </a:ext>
            </a:extLst>
          </p:cNvPr>
          <p:cNvSpPr txBox="1">
            <a:spLocks/>
          </p:cNvSpPr>
          <p:nvPr/>
        </p:nvSpPr>
        <p:spPr>
          <a:xfrm>
            <a:off x="1688538" y="1997160"/>
            <a:ext cx="6376524" cy="746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0AAF96"/>
                </a:solidFill>
                <a:latin typeface="Trade Gothic LT Com" panose="020B0503040303020004" pitchFamily="34" charset="77"/>
              </a:rPr>
              <a:t>Thank you for the attention</a:t>
            </a:r>
            <a:endParaRPr lang="en-US" altLang="it-IT" sz="4000" b="1" dirty="0">
              <a:solidFill>
                <a:srgbClr val="0AAF96"/>
              </a:solidFill>
              <a:latin typeface="Trade Gothic LT Com" panose="020B0503040303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78147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1957" y="3611825"/>
            <a:ext cx="844672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rgbClr val="333333"/>
                </a:solidFill>
                <a:latin typeface="Trade Gothic LT Com" pitchFamily="34" charset="0"/>
              </a:rPr>
              <a:t>Ore treating, iron and steelmaking plants, casters, rolling mills, forging, extrusion and finishing lines for flat, long and tubular products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1956" y="1865778"/>
            <a:ext cx="5753494" cy="1551194"/>
            <a:chOff x="411956" y="1865778"/>
            <a:chExt cx="5753494" cy="1551194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11957" y="1865778"/>
              <a:ext cx="5753493" cy="155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 spc="-20" dirty="0">
                  <a:solidFill>
                    <a:srgbClr val="E71313"/>
                  </a:solidFill>
                  <a:latin typeface="Trade Gothic LT Com" pitchFamily="34" charset="0"/>
                </a:rPr>
                <a:t>Danieli ranks among</a:t>
              </a:r>
              <a:br>
                <a:rPr lang="en-US" sz="2800" spc="-20" dirty="0">
                  <a:solidFill>
                    <a:srgbClr val="E71313"/>
                  </a:solidFill>
                  <a:latin typeface="Trade Gothic LT Com" pitchFamily="34" charset="0"/>
                </a:rPr>
              </a:br>
              <a:r>
                <a:rPr lang="en-US" sz="2800" spc="-20" dirty="0">
                  <a:solidFill>
                    <a:srgbClr val="E71313"/>
                  </a:solidFill>
                  <a:latin typeface="Trade Gothic LT Com" pitchFamily="34" charset="0"/>
                </a:rPr>
                <a:t>the three major </a:t>
              </a:r>
              <a:r>
                <a:rPr lang="en-US" sz="2800" spc="-20" dirty="0" err="1">
                  <a:solidFill>
                    <a:srgbClr val="E71313"/>
                  </a:solidFill>
                  <a:latin typeface="Trade Gothic LT Com" pitchFamily="34" charset="0"/>
                </a:rPr>
                <a:t>plantmakers</a:t>
              </a:r>
              <a:br>
                <a:rPr lang="en-US" sz="2800" spc="-20" dirty="0">
                  <a:solidFill>
                    <a:srgbClr val="E73941"/>
                  </a:solidFill>
                  <a:latin typeface="Trade Gothic LT Com" pitchFamily="34" charset="0"/>
                </a:rPr>
              </a:br>
              <a:r>
                <a:rPr lang="en-US" sz="2800" spc="-20" dirty="0">
                  <a:solidFill>
                    <a:srgbClr val="5B5858"/>
                  </a:solidFill>
                  <a:latin typeface="Trade Gothic LT Com" pitchFamily="34" charset="0"/>
                </a:rPr>
                <a:t>supplying the steel and nonferrous metal industries worldwide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411957" y="2206932"/>
              <a:ext cx="311049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131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11956" y="2586024"/>
              <a:ext cx="43065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131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11956" y="2976795"/>
              <a:ext cx="526338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B58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11956" y="3353785"/>
              <a:ext cx="40750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B58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Rettangolo Rosso"/>
          <p:cNvSpPr/>
          <p:nvPr/>
        </p:nvSpPr>
        <p:spPr bwMode="auto">
          <a:xfrm>
            <a:off x="-2046516" y="-716707"/>
            <a:ext cx="3352800" cy="531240"/>
          </a:xfrm>
          <a:prstGeom prst="rect">
            <a:avLst/>
          </a:prstGeom>
          <a:solidFill>
            <a:srgbClr val="E7394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2" name="Rettangolo Grigio"/>
          <p:cNvSpPr/>
          <p:nvPr/>
        </p:nvSpPr>
        <p:spPr bwMode="auto">
          <a:xfrm>
            <a:off x="-2046516" y="-716707"/>
            <a:ext cx="3352800" cy="531240"/>
          </a:xfrm>
          <a:prstGeom prst="rect">
            <a:avLst/>
          </a:prstGeom>
          <a:solidFill>
            <a:srgbClr val="8E8C8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3" name="Rettangolo Rosa"/>
          <p:cNvSpPr/>
          <p:nvPr/>
        </p:nvSpPr>
        <p:spPr bwMode="auto">
          <a:xfrm>
            <a:off x="-2046516" y="-716707"/>
            <a:ext cx="3352800" cy="531240"/>
          </a:xfrm>
          <a:prstGeom prst="rect">
            <a:avLst/>
          </a:prstGeom>
          <a:solidFill>
            <a:srgbClr val="EE727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-79322" y="-87303"/>
            <a:ext cx="3941032" cy="1070596"/>
            <a:chOff x="-79322" y="-87303"/>
            <a:chExt cx="3941032" cy="1070596"/>
          </a:xfrm>
        </p:grpSpPr>
        <p:sp>
          <p:nvSpPr>
            <p:cNvPr id="16" name="Rectangle 15"/>
            <p:cNvSpPr/>
            <p:nvPr/>
          </p:nvSpPr>
          <p:spPr bwMode="auto">
            <a:xfrm>
              <a:off x="-79322" y="-75156"/>
              <a:ext cx="379957" cy="1058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1875352" y="-1693703"/>
              <a:ext cx="379957" cy="359275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1" y="295165"/>
            <a:ext cx="3352800" cy="531240"/>
            <a:chOff x="304801" y="295165"/>
            <a:chExt cx="3352800" cy="53124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04801" y="295165"/>
              <a:ext cx="3352800" cy="53124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04804" y="309426"/>
              <a:ext cx="3178626" cy="507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6" tIns="45713" rIns="91426" bIns="45713" anchor="ctr">
              <a:spAutoFit/>
            </a:bodyPr>
            <a:lstStyle/>
            <a:p>
              <a:pPr algn="l">
                <a:lnSpc>
                  <a:spcPct val="75000"/>
                </a:lnSpc>
              </a:pPr>
              <a:r>
                <a:rPr lang="en-GB" sz="1800" dirty="0">
                  <a:solidFill>
                    <a:srgbClr val="5B5858"/>
                  </a:solidFill>
                  <a:latin typeface="Trade Gothic LT Com" pitchFamily="34" charset="0"/>
                </a:rPr>
                <a:t>Danieli</a:t>
              </a:r>
            </a:p>
            <a:p>
              <a:pPr algn="l">
                <a:lnSpc>
                  <a:spcPct val="75000"/>
                </a:lnSpc>
              </a:pPr>
              <a:r>
                <a:rPr lang="en-GB" sz="1800" dirty="0">
                  <a:solidFill>
                    <a:srgbClr val="E71313"/>
                  </a:solidFill>
                  <a:latin typeface="Trade Gothic LT Com" pitchFamily="34" charset="0"/>
                </a:rPr>
                <a:t>The Company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20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708E-6 -4.07407E-6 L 0.24105 0.184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92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7708E-6 -4.07407E-6 L 0.24105 0.18432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92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7708E-6 -4.07407E-6 L 0.24105 0.18432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92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 Box 7"/>
          <p:cNvSpPr txBox="1">
            <a:spLocks noChangeArrowheads="1"/>
          </p:cNvSpPr>
          <p:nvPr/>
        </p:nvSpPr>
        <p:spPr bwMode="auto">
          <a:xfrm>
            <a:off x="412658" y="1439886"/>
            <a:ext cx="1470930" cy="2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it-IT" sz="1199" b="1" dirty="0">
                <a:solidFill>
                  <a:srgbClr val="333333"/>
                </a:solidFill>
                <a:latin typeface="Trade Gothic LT Com" pitchFamily="34" charset="0"/>
              </a:rPr>
              <a:t>Danieli Group:</a:t>
            </a:r>
            <a:br>
              <a:rPr lang="it-IT" sz="1199" b="1" dirty="0">
                <a:solidFill>
                  <a:srgbClr val="333333"/>
                </a:solidFill>
                <a:latin typeface="Trade Gothic LT Com" pitchFamily="34" charset="0"/>
              </a:rPr>
            </a:br>
            <a:r>
              <a:rPr lang="it-IT" sz="1199" b="1" dirty="0">
                <a:solidFill>
                  <a:srgbClr val="333333"/>
                </a:solidFill>
                <a:latin typeface="Trade Gothic LT Com" pitchFamily="34" charset="0"/>
              </a:rPr>
              <a:t>Sales Revenue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E0A0A9-52E2-E9F6-B222-722EF3E8AB30}"/>
              </a:ext>
            </a:extLst>
          </p:cNvPr>
          <p:cNvGrpSpPr/>
          <p:nvPr/>
        </p:nvGrpSpPr>
        <p:grpSpPr>
          <a:xfrm>
            <a:off x="688788" y="1129365"/>
            <a:ext cx="7457052" cy="3688836"/>
            <a:chOff x="860984" y="1411706"/>
            <a:chExt cx="9321315" cy="46110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82B722-587D-B469-0331-D07F2EA52F5A}"/>
                </a:ext>
              </a:extLst>
            </p:cNvPr>
            <p:cNvGrpSpPr/>
            <p:nvPr/>
          </p:nvGrpSpPr>
          <p:grpSpPr>
            <a:xfrm>
              <a:off x="860984" y="1583554"/>
              <a:ext cx="1842275" cy="3823599"/>
              <a:chOff x="860984" y="1583554"/>
              <a:chExt cx="1842275" cy="3823599"/>
            </a:xfrm>
          </p:grpSpPr>
          <p:sp>
            <p:nvSpPr>
              <p:cNvPr id="130" name="Text Box 7">
                <a:extLst>
                  <a:ext uri="{FF2B5EF4-FFF2-40B4-BE49-F238E27FC236}">
                    <a16:creationId xmlns:a16="http://schemas.microsoft.com/office/drawing/2014/main" id="{33824CBE-6F0E-4C01-A707-29F46AEDC9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984" y="5089919"/>
                <a:ext cx="1838663" cy="317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defPPr>
                  <a:defRPr lang="en-GB"/>
                </a:defPPr>
                <a:lvl1pPr algn="r">
                  <a:defRPr sz="1050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 sz="1049"/>
                  <a:t>(</a:t>
                </a:r>
                <a:r>
                  <a:rPr lang="it-IT" sz="1049" err="1"/>
                  <a:t>millions</a:t>
                </a:r>
                <a:r>
                  <a:rPr lang="it-IT" sz="1049"/>
                  <a:t> of euro)</a:t>
                </a:r>
                <a:endParaRPr lang="en-GB" sz="1049"/>
              </a:p>
            </p:txBody>
          </p:sp>
          <p:sp>
            <p:nvSpPr>
              <p:cNvPr id="191" name="Text Box 10">
                <a:extLst>
                  <a:ext uri="{FF2B5EF4-FFF2-40B4-BE49-F238E27FC236}">
                    <a16:creationId xmlns:a16="http://schemas.microsoft.com/office/drawing/2014/main" id="{75C1E72A-FB1D-4AA7-B2CE-45EFAB6FD3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3453" y="4272221"/>
                <a:ext cx="1606809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1 000</a:t>
                </a:r>
              </a:p>
            </p:txBody>
          </p:sp>
          <p:sp>
            <p:nvSpPr>
              <p:cNvPr id="192" name="Text Box 10">
                <a:extLst>
                  <a:ext uri="{FF2B5EF4-FFF2-40B4-BE49-F238E27FC236}">
                    <a16:creationId xmlns:a16="http://schemas.microsoft.com/office/drawing/2014/main" id="{6BEC1DAA-B801-4312-8451-3CBBABB45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3453" y="3817612"/>
                <a:ext cx="1606809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1 500</a:t>
                </a:r>
              </a:p>
            </p:txBody>
          </p:sp>
          <p:sp>
            <p:nvSpPr>
              <p:cNvPr id="193" name="Text Box 10">
                <a:extLst>
                  <a:ext uri="{FF2B5EF4-FFF2-40B4-BE49-F238E27FC236}">
                    <a16:creationId xmlns:a16="http://schemas.microsoft.com/office/drawing/2014/main" id="{BB4F12D2-4220-41FA-8995-2B55D6B266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3453" y="3363004"/>
                <a:ext cx="1606809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2 000</a:t>
                </a:r>
              </a:p>
            </p:txBody>
          </p:sp>
          <p:sp>
            <p:nvSpPr>
              <p:cNvPr id="194" name="Text Box 10">
                <a:extLst>
                  <a:ext uri="{FF2B5EF4-FFF2-40B4-BE49-F238E27FC236}">
                    <a16:creationId xmlns:a16="http://schemas.microsoft.com/office/drawing/2014/main" id="{27B0466A-0316-4DAC-916F-AF8CD88CF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3453" y="2908397"/>
                <a:ext cx="1606809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2 500</a:t>
                </a:r>
              </a:p>
            </p:txBody>
          </p:sp>
          <p:sp>
            <p:nvSpPr>
              <p:cNvPr id="195" name="Text Box 10">
                <a:extLst>
                  <a:ext uri="{FF2B5EF4-FFF2-40B4-BE49-F238E27FC236}">
                    <a16:creationId xmlns:a16="http://schemas.microsoft.com/office/drawing/2014/main" id="{97E89BA9-0783-4BEC-90A4-A50167AE6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3453" y="2453788"/>
                <a:ext cx="1606809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3 000</a:t>
                </a:r>
              </a:p>
            </p:txBody>
          </p:sp>
          <p:sp>
            <p:nvSpPr>
              <p:cNvPr id="196" name="Text Box 10">
                <a:extLst>
                  <a:ext uri="{FF2B5EF4-FFF2-40B4-BE49-F238E27FC236}">
                    <a16:creationId xmlns:a16="http://schemas.microsoft.com/office/drawing/2014/main" id="{2B3D2F8B-FDBF-4B84-8B04-0801B0FD3C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3453" y="2020201"/>
                <a:ext cx="1606809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3 500</a:t>
                </a:r>
              </a:p>
            </p:txBody>
          </p:sp>
          <p:sp>
            <p:nvSpPr>
              <p:cNvPr id="197" name="Text Box 10">
                <a:extLst>
                  <a:ext uri="{FF2B5EF4-FFF2-40B4-BE49-F238E27FC236}">
                    <a16:creationId xmlns:a16="http://schemas.microsoft.com/office/drawing/2014/main" id="{69CE6039-0D73-4384-BFD7-D70DDFABB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3453" y="4726829"/>
                <a:ext cx="1606809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500</a:t>
                </a:r>
              </a:p>
            </p:txBody>
          </p:sp>
          <p:sp>
            <p:nvSpPr>
              <p:cNvPr id="3" name="Text Box 10">
                <a:extLst>
                  <a:ext uri="{FF2B5EF4-FFF2-40B4-BE49-F238E27FC236}">
                    <a16:creationId xmlns:a16="http://schemas.microsoft.com/office/drawing/2014/main" id="{C81270C9-3097-A5F8-1021-F7EDA436B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450" y="1583554"/>
                <a:ext cx="1606809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4 000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05F18B-894C-6D7B-B4AA-5221612C4DFE}"/>
                </a:ext>
              </a:extLst>
            </p:cNvPr>
            <p:cNvGrpSpPr/>
            <p:nvPr/>
          </p:nvGrpSpPr>
          <p:grpSpPr>
            <a:xfrm>
              <a:off x="2645375" y="1411706"/>
              <a:ext cx="7536924" cy="4611044"/>
              <a:chOff x="2645375" y="1411706"/>
              <a:chExt cx="7536924" cy="4611044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A8A8389A-3A03-4054-924C-6396A4DA0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5375" y="4420932"/>
                <a:ext cx="7532794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DCE438B5-2AD8-4CA1-93AB-C38DDA9A0D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5375" y="3522560"/>
                <a:ext cx="7532794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37251AAE-1979-4B89-B083-287CE87B36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5375" y="3073374"/>
                <a:ext cx="7515380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2EAC5D1-B451-42EB-96D9-AF830E5706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5375" y="2624188"/>
                <a:ext cx="7515380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2ECB9988-D511-49DC-AD01-F7B620E2A8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5375" y="3971746"/>
                <a:ext cx="7515380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540A64FE-1833-402A-96AF-129A50938C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5375" y="2175002"/>
                <a:ext cx="7536924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45EE357-006B-4F31-9039-12224C9C1C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5375" y="4870118"/>
                <a:ext cx="7532794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784A7AF-AD3E-4C83-8BF7-2DFCDA9E0760}"/>
                  </a:ext>
                </a:extLst>
              </p:cNvPr>
              <p:cNvSpPr/>
              <p:nvPr/>
            </p:nvSpPr>
            <p:spPr>
              <a:xfrm>
                <a:off x="8700782" y="2031709"/>
                <a:ext cx="325864" cy="3292142"/>
              </a:xfrm>
              <a:prstGeom prst="rect">
                <a:avLst/>
              </a:prstGeom>
              <a:solidFill>
                <a:srgbClr val="5B5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E0365B7-1D37-4A4B-83FA-5CF6C8C09D19}"/>
                  </a:ext>
                </a:extLst>
              </p:cNvPr>
              <p:cNvSpPr/>
              <p:nvPr/>
            </p:nvSpPr>
            <p:spPr>
              <a:xfrm>
                <a:off x="3291007" y="2433961"/>
                <a:ext cx="325864" cy="2890130"/>
              </a:xfrm>
              <a:prstGeom prst="rect">
                <a:avLst/>
              </a:prstGeom>
              <a:solidFill>
                <a:srgbClr val="E71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2CEBAEC-F904-47D8-9B20-C51E95C206B2}"/>
                  </a:ext>
                </a:extLst>
              </p:cNvPr>
              <p:cNvSpPr/>
              <p:nvPr/>
            </p:nvSpPr>
            <p:spPr>
              <a:xfrm>
                <a:off x="3706897" y="3002097"/>
                <a:ext cx="325864" cy="2321993"/>
              </a:xfrm>
              <a:prstGeom prst="rect">
                <a:avLst/>
              </a:prstGeom>
              <a:solidFill>
                <a:srgbClr val="5B5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269E395-FFA3-4C14-99B0-0A226128D330}"/>
                  </a:ext>
                </a:extLst>
              </p:cNvPr>
              <p:cNvSpPr/>
              <p:nvPr/>
            </p:nvSpPr>
            <p:spPr>
              <a:xfrm>
                <a:off x="4122787" y="2538841"/>
                <a:ext cx="325864" cy="2785252"/>
              </a:xfrm>
              <a:prstGeom prst="rect">
                <a:avLst/>
              </a:prstGeom>
              <a:solidFill>
                <a:srgbClr val="E71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27FCE4E-16F8-4E1B-A5E3-039DEC820753}"/>
                  </a:ext>
                </a:extLst>
              </p:cNvPr>
              <p:cNvSpPr/>
              <p:nvPr/>
            </p:nvSpPr>
            <p:spPr>
              <a:xfrm>
                <a:off x="4538677" y="2594216"/>
                <a:ext cx="325864" cy="2729873"/>
              </a:xfrm>
              <a:prstGeom prst="rect">
                <a:avLst/>
              </a:prstGeom>
              <a:solidFill>
                <a:srgbClr val="5B5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E73941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D2AFF20-171D-4553-8D66-F63D2E52673A}"/>
                  </a:ext>
                </a:extLst>
              </p:cNvPr>
              <p:cNvSpPr/>
              <p:nvPr/>
            </p:nvSpPr>
            <p:spPr>
              <a:xfrm>
                <a:off x="4954567" y="2783080"/>
                <a:ext cx="325864" cy="2541010"/>
              </a:xfrm>
              <a:prstGeom prst="rect">
                <a:avLst/>
              </a:prstGeom>
              <a:solidFill>
                <a:srgbClr val="E71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9676C2-4E13-403A-81BD-38731FD04F76}"/>
                  </a:ext>
                </a:extLst>
              </p:cNvPr>
              <p:cNvSpPr/>
              <p:nvPr/>
            </p:nvSpPr>
            <p:spPr>
              <a:xfrm>
                <a:off x="5370457" y="2646971"/>
                <a:ext cx="325864" cy="2677118"/>
              </a:xfrm>
              <a:prstGeom prst="rect">
                <a:avLst/>
              </a:prstGeom>
              <a:solidFill>
                <a:srgbClr val="5B5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54BE958E-3BEF-4225-9708-756D2EC0A5B1}"/>
                  </a:ext>
                </a:extLst>
              </p:cNvPr>
              <p:cNvSpPr/>
              <p:nvPr/>
            </p:nvSpPr>
            <p:spPr>
              <a:xfrm>
                <a:off x="5786347" y="2860880"/>
                <a:ext cx="325864" cy="2463209"/>
              </a:xfrm>
              <a:prstGeom prst="rect">
                <a:avLst/>
              </a:prstGeom>
              <a:solidFill>
                <a:srgbClr val="E71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53" name="Text Box 10">
                <a:extLst>
                  <a:ext uri="{FF2B5EF4-FFF2-40B4-BE49-F238E27FC236}">
                    <a16:creationId xmlns:a16="http://schemas.microsoft.com/office/drawing/2014/main" id="{D2EC3806-9435-4DF0-9D13-C3EAE3BBA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100879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3 210</a:t>
                </a:r>
              </a:p>
            </p:txBody>
          </p:sp>
          <p:sp>
            <p:nvSpPr>
              <p:cNvPr id="154" name="Text Box 10">
                <a:extLst>
                  <a:ext uri="{FF2B5EF4-FFF2-40B4-BE49-F238E27FC236}">
                    <a16:creationId xmlns:a16="http://schemas.microsoft.com/office/drawing/2014/main" id="{9CE1E227-F313-4AE1-AB70-619AC6EF7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516204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2 583</a:t>
                </a:r>
              </a:p>
            </p:txBody>
          </p:sp>
          <p:sp>
            <p:nvSpPr>
              <p:cNvPr id="155" name="Text Box 10">
                <a:extLst>
                  <a:ext uri="{FF2B5EF4-FFF2-40B4-BE49-F238E27FC236}">
                    <a16:creationId xmlns:a16="http://schemas.microsoft.com/office/drawing/2014/main" id="{6800722B-4D4E-493D-AA23-D56BCEA3B1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931529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3 118</a:t>
                </a:r>
              </a:p>
            </p:txBody>
          </p:sp>
          <p:sp>
            <p:nvSpPr>
              <p:cNvPr id="156" name="Text Box 10">
                <a:extLst>
                  <a:ext uri="{FF2B5EF4-FFF2-40B4-BE49-F238E27FC236}">
                    <a16:creationId xmlns:a16="http://schemas.microsoft.com/office/drawing/2014/main" id="{E0F39444-9326-4F7A-9E2F-059CCF483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346854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3 081</a:t>
                </a:r>
              </a:p>
            </p:txBody>
          </p:sp>
          <p:sp>
            <p:nvSpPr>
              <p:cNvPr id="157" name="Text Box 10">
                <a:extLst>
                  <a:ext uri="{FF2B5EF4-FFF2-40B4-BE49-F238E27FC236}">
                    <a16:creationId xmlns:a16="http://schemas.microsoft.com/office/drawing/2014/main" id="{418C37BD-B12C-47A2-A051-46E648697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762179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2 782</a:t>
                </a:r>
              </a:p>
            </p:txBody>
          </p:sp>
          <p:sp>
            <p:nvSpPr>
              <p:cNvPr id="158" name="Text Box 10">
                <a:extLst>
                  <a:ext uri="{FF2B5EF4-FFF2-40B4-BE49-F238E27FC236}">
                    <a16:creationId xmlns:a16="http://schemas.microsoft.com/office/drawing/2014/main" id="{B147EFC1-35D0-45CF-9795-C1C0A8E474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177504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2 944</a:t>
                </a:r>
              </a:p>
            </p:txBody>
          </p:sp>
          <p:sp>
            <p:nvSpPr>
              <p:cNvPr id="159" name="Text Box 10">
                <a:extLst>
                  <a:ext uri="{FF2B5EF4-FFF2-40B4-BE49-F238E27FC236}">
                    <a16:creationId xmlns:a16="http://schemas.microsoft.com/office/drawing/2014/main" id="{C39021A3-F8DE-4687-B930-B5CF79FBEE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592829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2 766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F87C850-24A3-4F98-B822-98EBFEC5060A}"/>
                  </a:ext>
                </a:extLst>
              </p:cNvPr>
              <p:cNvSpPr/>
              <p:nvPr/>
            </p:nvSpPr>
            <p:spPr>
              <a:xfrm>
                <a:off x="6202237" y="3043403"/>
                <a:ext cx="325864" cy="2280685"/>
              </a:xfrm>
              <a:prstGeom prst="rect">
                <a:avLst/>
              </a:prstGeom>
              <a:solidFill>
                <a:srgbClr val="5B5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61" name="Text Box 10">
                <a:extLst>
                  <a:ext uri="{FF2B5EF4-FFF2-40B4-BE49-F238E27FC236}">
                    <a16:creationId xmlns:a16="http://schemas.microsoft.com/office/drawing/2014/main" id="{565E2BBB-2E56-416B-8FF8-2D21FEA777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008154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2 508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1051930-E62F-4BC5-895C-E578E64D803D}"/>
                  </a:ext>
                </a:extLst>
              </p:cNvPr>
              <p:cNvSpPr/>
              <p:nvPr/>
            </p:nvSpPr>
            <p:spPr>
              <a:xfrm>
                <a:off x="6618127" y="3103346"/>
                <a:ext cx="325864" cy="2220744"/>
              </a:xfrm>
              <a:prstGeom prst="rect">
                <a:avLst/>
              </a:prstGeom>
              <a:solidFill>
                <a:srgbClr val="E71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63" name="Text Box 10">
                <a:extLst>
                  <a:ext uri="{FF2B5EF4-FFF2-40B4-BE49-F238E27FC236}">
                    <a16:creationId xmlns:a16="http://schemas.microsoft.com/office/drawing/2014/main" id="{6CA49EB9-68D6-479D-99D3-D19FCE038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423479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2 491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BE48DF30-39CD-469F-B284-CC7EA5A3E47C}"/>
                  </a:ext>
                </a:extLst>
              </p:cNvPr>
              <p:cNvSpPr/>
              <p:nvPr/>
            </p:nvSpPr>
            <p:spPr>
              <a:xfrm>
                <a:off x="7858812" y="2919905"/>
                <a:ext cx="325864" cy="2404184"/>
              </a:xfrm>
              <a:prstGeom prst="rect">
                <a:avLst/>
              </a:prstGeom>
              <a:solidFill>
                <a:srgbClr val="5B5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04368F4A-295F-4B9A-8F70-2ABA8421E6AC}"/>
                  </a:ext>
                </a:extLst>
              </p:cNvPr>
              <p:cNvSpPr/>
              <p:nvPr/>
            </p:nvSpPr>
            <p:spPr>
              <a:xfrm>
                <a:off x="7034017" y="2808506"/>
                <a:ext cx="325864" cy="2515582"/>
              </a:xfrm>
              <a:prstGeom prst="rect">
                <a:avLst/>
              </a:prstGeom>
              <a:solidFill>
                <a:srgbClr val="5B5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66" name="Text Box 10">
                <a:extLst>
                  <a:ext uri="{FF2B5EF4-FFF2-40B4-BE49-F238E27FC236}">
                    <a16:creationId xmlns:a16="http://schemas.microsoft.com/office/drawing/2014/main" id="{701E3ED4-C416-43B3-9DE3-7E02A0E2FB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838799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2 706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60F3BCA-A4D7-4985-840D-EE0DAC34DC68}"/>
                  </a:ext>
                </a:extLst>
              </p:cNvPr>
              <p:cNvSpPr/>
              <p:nvPr/>
            </p:nvSpPr>
            <p:spPr>
              <a:xfrm>
                <a:off x="7449207" y="2601407"/>
                <a:ext cx="325864" cy="2722684"/>
              </a:xfrm>
              <a:prstGeom prst="rect">
                <a:avLst/>
              </a:prstGeom>
              <a:solidFill>
                <a:srgbClr val="E71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68" name="Text Box 10">
                <a:extLst>
                  <a:ext uri="{FF2B5EF4-FFF2-40B4-BE49-F238E27FC236}">
                    <a16:creationId xmlns:a16="http://schemas.microsoft.com/office/drawing/2014/main" id="{03573898-0E0A-402D-AE68-5605F53AA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254554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3 064</a:t>
                </a:r>
              </a:p>
            </p:txBody>
          </p:sp>
          <p:sp>
            <p:nvSpPr>
              <p:cNvPr id="169" name="Text Box 10">
                <a:extLst>
                  <a:ext uri="{FF2B5EF4-FFF2-40B4-BE49-F238E27FC236}">
                    <a16:creationId xmlns:a16="http://schemas.microsoft.com/office/drawing/2014/main" id="{B7BD5B65-573E-4CD9-A32C-6A6353968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663624" y="4807639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2 673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8BD2561E-EB3A-46B2-8DC5-B3BD81AC4155}"/>
                  </a:ext>
                </a:extLst>
              </p:cNvPr>
              <p:cNvSpPr/>
              <p:nvPr/>
            </p:nvSpPr>
            <p:spPr>
              <a:xfrm>
                <a:off x="8274567" y="2884869"/>
                <a:ext cx="325864" cy="2438985"/>
              </a:xfrm>
              <a:prstGeom prst="rect">
                <a:avLst/>
              </a:prstGeom>
              <a:solidFill>
                <a:srgbClr val="E71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71" name="Text Box 10">
                <a:extLst>
                  <a:ext uri="{FF2B5EF4-FFF2-40B4-BE49-F238E27FC236}">
                    <a16:creationId xmlns:a16="http://schemas.microsoft.com/office/drawing/2014/main" id="{5E746E5E-E5DD-4B66-B15B-B4136D843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079914" y="4807404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2 725</a:t>
                </a:r>
              </a:p>
            </p:txBody>
          </p:sp>
          <p:sp>
            <p:nvSpPr>
              <p:cNvPr id="175" name="Text Box 10">
                <a:extLst>
                  <a:ext uri="{FF2B5EF4-FFF2-40B4-BE49-F238E27FC236}">
                    <a16:creationId xmlns:a16="http://schemas.microsoft.com/office/drawing/2014/main" id="{D4DA173A-50F4-4113-8B9E-0FA6CDF6F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661748" y="5492677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2008</a:t>
                </a:r>
              </a:p>
            </p:txBody>
          </p:sp>
          <p:sp>
            <p:nvSpPr>
              <p:cNvPr id="176" name="Text Box 10">
                <a:extLst>
                  <a:ext uri="{FF2B5EF4-FFF2-40B4-BE49-F238E27FC236}">
                    <a16:creationId xmlns:a16="http://schemas.microsoft.com/office/drawing/2014/main" id="{40599FA4-BC55-4B91-A78D-45CEB6872F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099399" y="5492677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2009</a:t>
                </a:r>
              </a:p>
            </p:txBody>
          </p:sp>
          <p:sp>
            <p:nvSpPr>
              <p:cNvPr id="177" name="Text Box 10">
                <a:extLst>
                  <a:ext uri="{FF2B5EF4-FFF2-40B4-BE49-F238E27FC236}">
                    <a16:creationId xmlns:a16="http://schemas.microsoft.com/office/drawing/2014/main" id="{1ACCD5F0-DCDA-40C1-8304-9E547B7E0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516140" y="5492677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2010</a:t>
                </a:r>
              </a:p>
            </p:txBody>
          </p:sp>
          <p:sp>
            <p:nvSpPr>
              <p:cNvPr id="178" name="Text Box 10">
                <a:extLst>
                  <a:ext uri="{FF2B5EF4-FFF2-40B4-BE49-F238E27FC236}">
                    <a16:creationId xmlns:a16="http://schemas.microsoft.com/office/drawing/2014/main" id="{A8859778-674F-4B09-9CFD-A9218CD695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932883" y="5492677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2011</a:t>
                </a:r>
              </a:p>
            </p:txBody>
          </p:sp>
          <p:sp>
            <p:nvSpPr>
              <p:cNvPr id="179" name="Text Box 10">
                <a:extLst>
                  <a:ext uri="{FF2B5EF4-FFF2-40B4-BE49-F238E27FC236}">
                    <a16:creationId xmlns:a16="http://schemas.microsoft.com/office/drawing/2014/main" id="{AA33A6CF-BB27-4AB9-B616-C498BDFF16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349623" y="5492677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2012</a:t>
                </a:r>
              </a:p>
            </p:txBody>
          </p:sp>
          <p:sp>
            <p:nvSpPr>
              <p:cNvPr id="180" name="Text Box 10">
                <a:extLst>
                  <a:ext uri="{FF2B5EF4-FFF2-40B4-BE49-F238E27FC236}">
                    <a16:creationId xmlns:a16="http://schemas.microsoft.com/office/drawing/2014/main" id="{ED662A2E-E3AC-412C-A2F3-442C78BCF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766365" y="5492677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2013</a:t>
                </a:r>
              </a:p>
            </p:txBody>
          </p:sp>
          <p:sp>
            <p:nvSpPr>
              <p:cNvPr id="181" name="Text Box 10">
                <a:extLst>
                  <a:ext uri="{FF2B5EF4-FFF2-40B4-BE49-F238E27FC236}">
                    <a16:creationId xmlns:a16="http://schemas.microsoft.com/office/drawing/2014/main" id="{47A6DED5-1EB2-4530-95F4-9C42181020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183106" y="5492677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2014</a:t>
                </a:r>
              </a:p>
            </p:txBody>
          </p:sp>
          <p:sp>
            <p:nvSpPr>
              <p:cNvPr id="182" name="Text Box 10">
                <a:extLst>
                  <a:ext uri="{FF2B5EF4-FFF2-40B4-BE49-F238E27FC236}">
                    <a16:creationId xmlns:a16="http://schemas.microsoft.com/office/drawing/2014/main" id="{661B8CC4-9D4F-4C99-8083-DDF2AB596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599849" y="5492677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2015</a:t>
                </a:r>
              </a:p>
            </p:txBody>
          </p:sp>
          <p:sp>
            <p:nvSpPr>
              <p:cNvPr id="183" name="Text Box 10">
                <a:extLst>
                  <a:ext uri="{FF2B5EF4-FFF2-40B4-BE49-F238E27FC236}">
                    <a16:creationId xmlns:a16="http://schemas.microsoft.com/office/drawing/2014/main" id="{F0DB7DE1-D874-4EB7-9510-D851258C36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016593" y="5492678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2016</a:t>
                </a:r>
              </a:p>
            </p:txBody>
          </p:sp>
          <p:sp>
            <p:nvSpPr>
              <p:cNvPr id="184" name="Text Box 10">
                <a:extLst>
                  <a:ext uri="{FF2B5EF4-FFF2-40B4-BE49-F238E27FC236}">
                    <a16:creationId xmlns:a16="http://schemas.microsoft.com/office/drawing/2014/main" id="{1228A2E4-EC8B-43AD-87B6-E01DD9F1B6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433328" y="5492678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2017</a:t>
                </a:r>
              </a:p>
            </p:txBody>
          </p:sp>
          <p:sp>
            <p:nvSpPr>
              <p:cNvPr id="185" name="Text Box 10">
                <a:extLst>
                  <a:ext uri="{FF2B5EF4-FFF2-40B4-BE49-F238E27FC236}">
                    <a16:creationId xmlns:a16="http://schemas.microsoft.com/office/drawing/2014/main" id="{7925818F-755A-48A2-AA3B-1EAAF7A2E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843025" y="5492679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2018</a:t>
                </a:r>
              </a:p>
            </p:txBody>
          </p:sp>
          <p:sp>
            <p:nvSpPr>
              <p:cNvPr id="186" name="Text Box 10">
                <a:extLst>
                  <a:ext uri="{FF2B5EF4-FFF2-40B4-BE49-F238E27FC236}">
                    <a16:creationId xmlns:a16="http://schemas.microsoft.com/office/drawing/2014/main" id="{863AFF0F-8486-414A-8A82-DC77DE000A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250925" y="5492683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2019</a:t>
                </a:r>
              </a:p>
            </p:txBody>
          </p:sp>
          <p:sp>
            <p:nvSpPr>
              <p:cNvPr id="187" name="Text Box 10">
                <a:extLst>
                  <a:ext uri="{FF2B5EF4-FFF2-40B4-BE49-F238E27FC236}">
                    <a16:creationId xmlns:a16="http://schemas.microsoft.com/office/drawing/2014/main" id="{29D19D4D-F706-44BE-B833-9F779109E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660480" y="5492447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2020</a:t>
                </a:r>
              </a:p>
            </p:txBody>
          </p:sp>
          <p:sp>
            <p:nvSpPr>
              <p:cNvPr id="188" name="Text Box 10">
                <a:extLst>
                  <a:ext uri="{FF2B5EF4-FFF2-40B4-BE49-F238E27FC236}">
                    <a16:creationId xmlns:a16="http://schemas.microsoft.com/office/drawing/2014/main" id="{13079D3A-A265-4CC1-9912-95FAB49AC0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084838" y="5491122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2021</a:t>
                </a:r>
              </a:p>
            </p:txBody>
          </p:sp>
          <p:sp>
            <p:nvSpPr>
              <p:cNvPr id="189" name="Text Box 10">
                <a:extLst>
                  <a:ext uri="{FF2B5EF4-FFF2-40B4-BE49-F238E27FC236}">
                    <a16:creationId xmlns:a16="http://schemas.microsoft.com/office/drawing/2014/main" id="{6D4BE5BF-5508-4741-A0D0-32BCE4F860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506129" y="4807404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3 637</a:t>
                </a:r>
              </a:p>
            </p:txBody>
          </p:sp>
          <p:sp>
            <p:nvSpPr>
              <p:cNvPr id="190" name="Text Box 10">
                <a:extLst>
                  <a:ext uri="{FF2B5EF4-FFF2-40B4-BE49-F238E27FC236}">
                    <a16:creationId xmlns:a16="http://schemas.microsoft.com/office/drawing/2014/main" id="{2A81D471-C808-43BA-AE7E-7C76E2402D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507521" y="5489999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2022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9F9DE03-6DB5-4DE0-9B34-A139E15196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5375" y="5319303"/>
                <a:ext cx="7532794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999EC6F-5C10-4FBB-955F-C9689E815F3C}"/>
                  </a:ext>
                </a:extLst>
              </p:cNvPr>
              <p:cNvSpPr/>
              <p:nvPr/>
            </p:nvSpPr>
            <p:spPr>
              <a:xfrm>
                <a:off x="9137342" y="1652336"/>
                <a:ext cx="325864" cy="3671515"/>
              </a:xfrm>
              <a:prstGeom prst="rect">
                <a:avLst/>
              </a:prstGeom>
              <a:solidFill>
                <a:srgbClr val="E713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77" name="Text Box 10">
                <a:extLst>
                  <a:ext uri="{FF2B5EF4-FFF2-40B4-BE49-F238E27FC236}">
                    <a16:creationId xmlns:a16="http://schemas.microsoft.com/office/drawing/2014/main" id="{6BFD5DF5-CCCC-4347-B98D-AAC952A2D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942694" y="4807404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4 102</a:t>
                </a:r>
              </a:p>
            </p:txBody>
          </p:sp>
          <p:sp>
            <p:nvSpPr>
              <p:cNvPr id="78" name="Text Box 10">
                <a:extLst>
                  <a:ext uri="{FF2B5EF4-FFF2-40B4-BE49-F238E27FC236}">
                    <a16:creationId xmlns:a16="http://schemas.microsoft.com/office/drawing/2014/main" id="{DA0EDD95-5CDA-4083-89DA-80E5839AE0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944084" y="5489999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>
                    <a:solidFill>
                      <a:srgbClr val="333333"/>
                    </a:solidFill>
                    <a:latin typeface="Trade Gothic LT Com" pitchFamily="34" charset="0"/>
                  </a:rPr>
                  <a:t>2023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DB296FB-BD00-41CD-8FAF-43A8443021A7}"/>
                  </a:ext>
                </a:extLst>
              </p:cNvPr>
              <p:cNvSpPr/>
              <p:nvPr/>
            </p:nvSpPr>
            <p:spPr>
              <a:xfrm>
                <a:off x="2875117" y="2538841"/>
                <a:ext cx="325864" cy="2785249"/>
              </a:xfrm>
              <a:prstGeom prst="rect">
                <a:avLst/>
              </a:prstGeom>
              <a:solidFill>
                <a:srgbClr val="5B5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52" name="Text Box 10">
                <a:extLst>
                  <a:ext uri="{FF2B5EF4-FFF2-40B4-BE49-F238E27FC236}">
                    <a16:creationId xmlns:a16="http://schemas.microsoft.com/office/drawing/2014/main" id="{531CE92A-F321-43AD-BB35-37C327F815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669078" y="48076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3 115</a:t>
                </a:r>
              </a:p>
            </p:txBody>
          </p:sp>
          <p:cxnSp>
            <p:nvCxnSpPr>
              <p:cNvPr id="2" name="Straight Connector 1">
                <a:extLst>
                  <a:ext uri="{FF2B5EF4-FFF2-40B4-BE49-F238E27FC236}">
                    <a16:creationId xmlns:a16="http://schemas.microsoft.com/office/drawing/2014/main" id="{6F22B304-53D9-1D12-5D14-E943240668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5375" y="1725816"/>
                <a:ext cx="7536924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245D364-4CEE-C416-10C3-B30336B3FB81}"/>
                  </a:ext>
                </a:extLst>
              </p:cNvPr>
              <p:cNvSpPr/>
              <p:nvPr/>
            </p:nvSpPr>
            <p:spPr>
              <a:xfrm>
                <a:off x="9601308" y="1411706"/>
                <a:ext cx="325864" cy="3915483"/>
              </a:xfrm>
              <a:prstGeom prst="rect">
                <a:avLst/>
              </a:prstGeom>
              <a:solidFill>
                <a:srgbClr val="5B58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558">
                  <a:solidFill>
                    <a:srgbClr val="FF0000"/>
                  </a:solidFill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6" name="Text Box 10">
                <a:extLst>
                  <a:ext uri="{FF2B5EF4-FFF2-40B4-BE49-F238E27FC236}">
                    <a16:creationId xmlns:a16="http://schemas.microsoft.com/office/drawing/2014/main" id="{03002EA9-0758-7C94-CA0C-5888EB80EB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9406655" y="4810742"/>
                <a:ext cx="722175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8000" anchor="ctr">
                <a:spAutoFit/>
              </a:bodyPr>
              <a:lstStyle/>
              <a:p>
                <a:pPr algn="l" eaLnBrk="0" hangingPunct="0"/>
                <a:r>
                  <a:rPr lang="en-GB" sz="1050" b="1">
                    <a:solidFill>
                      <a:schemeClr val="bg1"/>
                    </a:solidFill>
                    <a:latin typeface="Trade Gothic LT Com" pitchFamily="34" charset="0"/>
                  </a:rPr>
                  <a:t>4 349</a:t>
                </a: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6307A74D-D051-D604-4A8E-1AF400C2A9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9395277" y="5502012"/>
                <a:ext cx="724081" cy="317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r" eaLnBrk="0" hangingPunct="0"/>
                <a:r>
                  <a:rPr lang="en-GB" sz="1050" dirty="0">
                    <a:solidFill>
                      <a:srgbClr val="333333"/>
                    </a:solidFill>
                    <a:latin typeface="Trade Gothic LT Com" pitchFamily="34" charset="0"/>
                  </a:rPr>
                  <a:t>2024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3B5ADB-9DD7-7F6A-81AF-CF5C764771EF}"/>
              </a:ext>
            </a:extLst>
          </p:cNvPr>
          <p:cNvGrpSpPr/>
          <p:nvPr/>
        </p:nvGrpSpPr>
        <p:grpSpPr>
          <a:xfrm>
            <a:off x="304801" y="285897"/>
            <a:ext cx="3349892" cy="553903"/>
            <a:chOff x="304801" y="286142"/>
            <a:chExt cx="3352800" cy="5543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4EFA82-FAA3-8692-4B08-3D53F9885FDD}"/>
                </a:ext>
              </a:extLst>
            </p:cNvPr>
            <p:cNvSpPr/>
            <p:nvPr/>
          </p:nvSpPr>
          <p:spPr bwMode="auto">
            <a:xfrm>
              <a:off x="304801" y="295165"/>
              <a:ext cx="3352800" cy="53124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361" tIns="45680" rIns="91361" bIns="456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sz="2396" dirty="0">
                <a:latin typeface="Trade Gothic LT Com" panose="020B0503040303020004" pitchFamily="34" charset="0"/>
              </a:endParaRP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15DD6198-949B-474B-172E-2941C1C07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4" y="286142"/>
              <a:ext cx="3178625" cy="554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47" tIns="45673" rIns="91347" bIns="45673" anchor="ctr">
              <a:spAutoFit/>
            </a:bodyPr>
            <a:lstStyle/>
            <a:p>
              <a:pPr algn="l">
                <a:lnSpc>
                  <a:spcPts val="1813"/>
                </a:lnSpc>
              </a:pPr>
              <a:r>
                <a:rPr lang="en-GB" sz="1813" dirty="0">
                  <a:solidFill>
                    <a:srgbClr val="5B5858"/>
                  </a:solidFill>
                  <a:latin typeface="Trade Gothic LT Com" pitchFamily="34" charset="0"/>
                </a:rPr>
                <a:t>Danieli</a:t>
              </a:r>
            </a:p>
            <a:p>
              <a:pPr algn="l">
                <a:lnSpc>
                  <a:spcPts val="1813"/>
                </a:lnSpc>
              </a:pPr>
              <a:r>
                <a:rPr lang="it-IT" sz="1813" dirty="0">
                  <a:solidFill>
                    <a:srgbClr val="E71313"/>
                  </a:solidFill>
                  <a:latin typeface="Trade Gothic LT Com" pitchFamily="34" charset="0"/>
                </a:rPr>
                <a:t>Financial 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540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79EE5B3-7FF3-4FA7-A83F-D7737AEC6790}"/>
              </a:ext>
            </a:extLst>
          </p:cNvPr>
          <p:cNvGrpSpPr/>
          <p:nvPr/>
        </p:nvGrpSpPr>
        <p:grpSpPr>
          <a:xfrm>
            <a:off x="439332" y="593534"/>
            <a:ext cx="8687871" cy="4737613"/>
            <a:chOff x="815340" y="861708"/>
            <a:chExt cx="7514526" cy="409777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E5B373-50E0-4E22-ACB8-37246565639F}"/>
                </a:ext>
              </a:extLst>
            </p:cNvPr>
            <p:cNvSpPr/>
            <p:nvPr/>
          </p:nvSpPr>
          <p:spPr>
            <a:xfrm>
              <a:off x="2821621" y="48017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A91318A-84F7-4E7F-994B-D1B94B48C8E0}"/>
                </a:ext>
              </a:extLst>
            </p:cNvPr>
            <p:cNvSpPr/>
            <p:nvPr/>
          </p:nvSpPr>
          <p:spPr>
            <a:xfrm>
              <a:off x="2893307" y="4873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DC5072-42F8-44EC-85DC-F92E99CBF358}"/>
                </a:ext>
              </a:extLst>
            </p:cNvPr>
            <p:cNvSpPr/>
            <p:nvPr/>
          </p:nvSpPr>
          <p:spPr>
            <a:xfrm>
              <a:off x="2821534" y="46584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0C5F0AA-5C2B-42C5-90D9-FADA0925DD8A}"/>
                </a:ext>
              </a:extLst>
            </p:cNvPr>
            <p:cNvSpPr/>
            <p:nvPr/>
          </p:nvSpPr>
          <p:spPr>
            <a:xfrm>
              <a:off x="2893135" y="47301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808B10-C06B-4E20-B432-DC3E87538A04}"/>
                </a:ext>
              </a:extLst>
            </p:cNvPr>
            <p:cNvSpPr/>
            <p:nvPr/>
          </p:nvSpPr>
          <p:spPr>
            <a:xfrm>
              <a:off x="2821362" y="45152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0A7A6E-4392-4CE4-9416-31C3BF0ABCC9}"/>
                </a:ext>
              </a:extLst>
            </p:cNvPr>
            <p:cNvSpPr/>
            <p:nvPr/>
          </p:nvSpPr>
          <p:spPr>
            <a:xfrm>
              <a:off x="2892963" y="45868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30070B-2A34-4C63-B19E-09F018B23E8A}"/>
                </a:ext>
              </a:extLst>
            </p:cNvPr>
            <p:cNvSpPr/>
            <p:nvPr/>
          </p:nvSpPr>
          <p:spPr>
            <a:xfrm>
              <a:off x="2964563" y="46584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CD278D2-6087-4DD7-BC1D-C0090BCC5069}"/>
                </a:ext>
              </a:extLst>
            </p:cNvPr>
            <p:cNvSpPr/>
            <p:nvPr/>
          </p:nvSpPr>
          <p:spPr>
            <a:xfrm>
              <a:off x="2892876" y="44435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FB946E7-F7AC-466B-8507-D7A6218BE022}"/>
                </a:ext>
              </a:extLst>
            </p:cNvPr>
            <p:cNvSpPr/>
            <p:nvPr/>
          </p:nvSpPr>
          <p:spPr>
            <a:xfrm>
              <a:off x="2964477" y="45152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0439AC-56AC-4A0E-BEDC-268ED0977AEB}"/>
                </a:ext>
              </a:extLst>
            </p:cNvPr>
            <p:cNvSpPr/>
            <p:nvPr/>
          </p:nvSpPr>
          <p:spPr>
            <a:xfrm>
              <a:off x="815340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870D166-48FF-4146-A83D-E20FFC24E58D}"/>
                </a:ext>
              </a:extLst>
            </p:cNvPr>
            <p:cNvSpPr/>
            <p:nvPr/>
          </p:nvSpPr>
          <p:spPr>
            <a:xfrm>
              <a:off x="2892704" y="43002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DB70D1-0AD6-44C2-9A45-5093D14A3F99}"/>
                </a:ext>
              </a:extLst>
            </p:cNvPr>
            <p:cNvSpPr/>
            <p:nvPr/>
          </p:nvSpPr>
          <p:spPr>
            <a:xfrm>
              <a:off x="2964305" y="43719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CCDDEAC-4821-40F8-BB2A-BF9B386D24B4}"/>
                </a:ext>
              </a:extLst>
            </p:cNvPr>
            <p:cNvSpPr/>
            <p:nvPr/>
          </p:nvSpPr>
          <p:spPr>
            <a:xfrm>
              <a:off x="3035905" y="44435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E0FA08A-EFF2-4AD2-AE5B-95CF4DE032FE}"/>
                </a:ext>
              </a:extLst>
            </p:cNvPr>
            <p:cNvSpPr/>
            <p:nvPr/>
          </p:nvSpPr>
          <p:spPr>
            <a:xfrm>
              <a:off x="886768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388133E-5B62-4E96-AB22-BC2E1871C778}"/>
                </a:ext>
              </a:extLst>
            </p:cNvPr>
            <p:cNvSpPr/>
            <p:nvPr/>
          </p:nvSpPr>
          <p:spPr>
            <a:xfrm>
              <a:off x="2892532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E82F334-1FA5-49F2-8F49-F35E50A03AD0}"/>
                </a:ext>
              </a:extLst>
            </p:cNvPr>
            <p:cNvSpPr/>
            <p:nvPr/>
          </p:nvSpPr>
          <p:spPr>
            <a:xfrm>
              <a:off x="2964132" y="42286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50D0BBE-F607-4423-A36A-2F476E72988B}"/>
                </a:ext>
              </a:extLst>
            </p:cNvPr>
            <p:cNvSpPr/>
            <p:nvPr/>
          </p:nvSpPr>
          <p:spPr>
            <a:xfrm>
              <a:off x="3035819" y="43002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55B067-BDEF-4048-9E67-0A3E2D3F8078}"/>
                </a:ext>
              </a:extLst>
            </p:cNvPr>
            <p:cNvSpPr/>
            <p:nvPr/>
          </p:nvSpPr>
          <p:spPr>
            <a:xfrm>
              <a:off x="3107419" y="43719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5516102-12C2-43A4-8CD1-CF797AE82E07}"/>
                </a:ext>
              </a:extLst>
            </p:cNvPr>
            <p:cNvSpPr/>
            <p:nvPr/>
          </p:nvSpPr>
          <p:spPr>
            <a:xfrm>
              <a:off x="886596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2AC1D5-390E-4249-9FC7-BF69E2BFF985}"/>
                </a:ext>
              </a:extLst>
            </p:cNvPr>
            <p:cNvSpPr/>
            <p:nvPr/>
          </p:nvSpPr>
          <p:spPr>
            <a:xfrm>
              <a:off x="958283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6315469-B3E2-4167-9824-FA1E21BD3AFF}"/>
                </a:ext>
              </a:extLst>
            </p:cNvPr>
            <p:cNvSpPr/>
            <p:nvPr/>
          </p:nvSpPr>
          <p:spPr>
            <a:xfrm>
              <a:off x="2892359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37F376-B3B6-4D0D-BBC0-B5DA303E3DB6}"/>
                </a:ext>
              </a:extLst>
            </p:cNvPr>
            <p:cNvSpPr/>
            <p:nvPr/>
          </p:nvSpPr>
          <p:spPr>
            <a:xfrm>
              <a:off x="2964046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91CF39E-F8E5-4F34-AE14-38105043193B}"/>
                </a:ext>
              </a:extLst>
            </p:cNvPr>
            <p:cNvSpPr/>
            <p:nvPr/>
          </p:nvSpPr>
          <p:spPr>
            <a:xfrm>
              <a:off x="3035647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C510109-EDC9-439A-8601-7CDE6600044D}"/>
                </a:ext>
              </a:extLst>
            </p:cNvPr>
            <p:cNvSpPr/>
            <p:nvPr/>
          </p:nvSpPr>
          <p:spPr>
            <a:xfrm>
              <a:off x="3178848" y="43002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01A6E2C-6014-4C81-B291-E07EFA5E18A6}"/>
                </a:ext>
              </a:extLst>
            </p:cNvPr>
            <p:cNvSpPr/>
            <p:nvPr/>
          </p:nvSpPr>
          <p:spPr>
            <a:xfrm>
              <a:off x="958110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9B0E446-5B94-4DD6-B5AB-6B9EFF51CAD0}"/>
                </a:ext>
              </a:extLst>
            </p:cNvPr>
            <p:cNvSpPr/>
            <p:nvPr/>
          </p:nvSpPr>
          <p:spPr>
            <a:xfrm>
              <a:off x="1029711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D06C143-9068-4D9B-9597-83ED7C4C1023}"/>
                </a:ext>
              </a:extLst>
            </p:cNvPr>
            <p:cNvSpPr/>
            <p:nvPr/>
          </p:nvSpPr>
          <p:spPr>
            <a:xfrm>
              <a:off x="1101398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94144EC-5482-4B5E-8BC2-BE58779FE6D1}"/>
                </a:ext>
              </a:extLst>
            </p:cNvPr>
            <p:cNvSpPr/>
            <p:nvPr/>
          </p:nvSpPr>
          <p:spPr>
            <a:xfrm>
              <a:off x="1817834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4094700-3E6A-4BFA-8112-504460D64082}"/>
                </a:ext>
              </a:extLst>
            </p:cNvPr>
            <p:cNvSpPr/>
            <p:nvPr/>
          </p:nvSpPr>
          <p:spPr>
            <a:xfrm>
              <a:off x="1889435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DA1ADB3-0ED6-47A0-96B8-CBD6F8526B06}"/>
                </a:ext>
              </a:extLst>
            </p:cNvPr>
            <p:cNvSpPr/>
            <p:nvPr/>
          </p:nvSpPr>
          <p:spPr>
            <a:xfrm>
              <a:off x="1961035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DA137C-D87A-4392-BD46-4AB3455D988A}"/>
                </a:ext>
              </a:extLst>
            </p:cNvPr>
            <p:cNvSpPr/>
            <p:nvPr/>
          </p:nvSpPr>
          <p:spPr>
            <a:xfrm>
              <a:off x="2032722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117B61-E71D-4BA7-8140-E8DABC2F35C0}"/>
                </a:ext>
              </a:extLst>
            </p:cNvPr>
            <p:cNvSpPr/>
            <p:nvPr/>
          </p:nvSpPr>
          <p:spPr>
            <a:xfrm>
              <a:off x="2677385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C600D1F-27C1-42BE-944E-C7E495332482}"/>
                </a:ext>
              </a:extLst>
            </p:cNvPr>
            <p:cNvSpPr/>
            <p:nvPr/>
          </p:nvSpPr>
          <p:spPr>
            <a:xfrm>
              <a:off x="2748986" y="37271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D29B6E4-4855-4C7D-ABCC-BA332031096C}"/>
                </a:ext>
              </a:extLst>
            </p:cNvPr>
            <p:cNvSpPr/>
            <p:nvPr/>
          </p:nvSpPr>
          <p:spPr>
            <a:xfrm>
              <a:off x="2820586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EC9CC9E-B7C4-4B1B-9FD3-F795D7BD531B}"/>
                </a:ext>
              </a:extLst>
            </p:cNvPr>
            <p:cNvSpPr/>
            <p:nvPr/>
          </p:nvSpPr>
          <p:spPr>
            <a:xfrm>
              <a:off x="2892273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00CAE32-5043-430A-A511-835A6F157325}"/>
                </a:ext>
              </a:extLst>
            </p:cNvPr>
            <p:cNvSpPr/>
            <p:nvPr/>
          </p:nvSpPr>
          <p:spPr>
            <a:xfrm>
              <a:off x="2963874" y="3942082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6A41A4B-9DB1-4A47-8F48-18EB8AC7033B}"/>
                </a:ext>
              </a:extLst>
            </p:cNvPr>
            <p:cNvSpPr/>
            <p:nvPr/>
          </p:nvSpPr>
          <p:spPr>
            <a:xfrm>
              <a:off x="3035474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465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0CA0A3-FE45-45B4-849D-4835E81BA68D}"/>
                </a:ext>
              </a:extLst>
            </p:cNvPr>
            <p:cNvSpPr/>
            <p:nvPr/>
          </p:nvSpPr>
          <p:spPr>
            <a:xfrm>
              <a:off x="3107075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5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E40806-E7CF-4A6C-B14D-151D49981D0C}"/>
                </a:ext>
              </a:extLst>
            </p:cNvPr>
            <p:cNvSpPr/>
            <p:nvPr/>
          </p:nvSpPr>
          <p:spPr>
            <a:xfrm>
              <a:off x="3178762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410121-BDD7-421E-B530-0C63D05B6B06}"/>
                </a:ext>
              </a:extLst>
            </p:cNvPr>
            <p:cNvSpPr/>
            <p:nvPr/>
          </p:nvSpPr>
          <p:spPr>
            <a:xfrm>
              <a:off x="3250362" y="42286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F859A5-4DFB-4B17-8FF4-A9657FBF1D9E}"/>
                </a:ext>
              </a:extLst>
            </p:cNvPr>
            <p:cNvSpPr/>
            <p:nvPr/>
          </p:nvSpPr>
          <p:spPr>
            <a:xfrm>
              <a:off x="957938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C3195ED-496C-4ACA-A8E8-0AC29E9F581B}"/>
                </a:ext>
              </a:extLst>
            </p:cNvPr>
            <p:cNvSpPr/>
            <p:nvPr/>
          </p:nvSpPr>
          <p:spPr>
            <a:xfrm>
              <a:off x="1029625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90C6BAF-EFE0-4747-9A07-2FBE6576AB63}"/>
                </a:ext>
              </a:extLst>
            </p:cNvPr>
            <p:cNvSpPr/>
            <p:nvPr/>
          </p:nvSpPr>
          <p:spPr>
            <a:xfrm>
              <a:off x="1101225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33CDC06-183B-45E0-8CFA-2337F8AAED59}"/>
                </a:ext>
              </a:extLst>
            </p:cNvPr>
            <p:cNvSpPr/>
            <p:nvPr/>
          </p:nvSpPr>
          <p:spPr>
            <a:xfrm>
              <a:off x="1172826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D82F36F-1333-4E45-B5D9-94A5848357F4}"/>
                </a:ext>
              </a:extLst>
            </p:cNvPr>
            <p:cNvSpPr/>
            <p:nvPr/>
          </p:nvSpPr>
          <p:spPr>
            <a:xfrm>
              <a:off x="1817662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5800905-15E8-4551-8654-A7A5EFABEFB6}"/>
                </a:ext>
              </a:extLst>
            </p:cNvPr>
            <p:cNvSpPr/>
            <p:nvPr/>
          </p:nvSpPr>
          <p:spPr>
            <a:xfrm>
              <a:off x="1889262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6863742-F3B8-43C0-9EB1-E214329DCC7A}"/>
                </a:ext>
              </a:extLst>
            </p:cNvPr>
            <p:cNvSpPr/>
            <p:nvPr/>
          </p:nvSpPr>
          <p:spPr>
            <a:xfrm>
              <a:off x="1960949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15B500C-7AAA-4592-8623-33D1F7A9AE14}"/>
                </a:ext>
              </a:extLst>
            </p:cNvPr>
            <p:cNvSpPr/>
            <p:nvPr/>
          </p:nvSpPr>
          <p:spPr>
            <a:xfrm>
              <a:off x="2032550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5DC84F1-87DF-4F06-A32B-2C46DB9DFAD4}"/>
                </a:ext>
              </a:extLst>
            </p:cNvPr>
            <p:cNvSpPr/>
            <p:nvPr/>
          </p:nvSpPr>
          <p:spPr>
            <a:xfrm>
              <a:off x="2104150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00D821A-BDE0-498A-A284-19D62AFCEADF}"/>
                </a:ext>
              </a:extLst>
            </p:cNvPr>
            <p:cNvSpPr/>
            <p:nvPr/>
          </p:nvSpPr>
          <p:spPr>
            <a:xfrm>
              <a:off x="2175751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9626205-BE98-4052-82A0-14E2DBEA7D69}"/>
                </a:ext>
              </a:extLst>
            </p:cNvPr>
            <p:cNvSpPr/>
            <p:nvPr/>
          </p:nvSpPr>
          <p:spPr>
            <a:xfrm>
              <a:off x="2247437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F6C00D4-682D-4F15-B206-CD576C9D601F}"/>
                </a:ext>
              </a:extLst>
            </p:cNvPr>
            <p:cNvSpPr/>
            <p:nvPr/>
          </p:nvSpPr>
          <p:spPr>
            <a:xfrm>
              <a:off x="2319038" y="31541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88BDB21-8C0C-4519-BE52-56A45B0801B1}"/>
                </a:ext>
              </a:extLst>
            </p:cNvPr>
            <p:cNvSpPr/>
            <p:nvPr/>
          </p:nvSpPr>
          <p:spPr>
            <a:xfrm>
              <a:off x="2390639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CE28A5B-233D-43E2-9A2C-4281F5DA96AE}"/>
                </a:ext>
              </a:extLst>
            </p:cNvPr>
            <p:cNvSpPr/>
            <p:nvPr/>
          </p:nvSpPr>
          <p:spPr>
            <a:xfrm>
              <a:off x="2462325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F9DF63B-BBBE-40B6-80AA-A1C97B959D6A}"/>
                </a:ext>
              </a:extLst>
            </p:cNvPr>
            <p:cNvSpPr/>
            <p:nvPr/>
          </p:nvSpPr>
          <p:spPr>
            <a:xfrm>
              <a:off x="2677213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7351C77-978E-4BF9-B649-5F212259141D}"/>
                </a:ext>
              </a:extLst>
            </p:cNvPr>
            <p:cNvSpPr/>
            <p:nvPr/>
          </p:nvSpPr>
          <p:spPr>
            <a:xfrm>
              <a:off x="2748814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03A7746-8CFE-43E3-81ED-24A22BEE892E}"/>
                </a:ext>
              </a:extLst>
            </p:cNvPr>
            <p:cNvSpPr/>
            <p:nvPr/>
          </p:nvSpPr>
          <p:spPr>
            <a:xfrm>
              <a:off x="2820414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17A115A-043D-4463-B126-035DCE07C687}"/>
                </a:ext>
              </a:extLst>
            </p:cNvPr>
            <p:cNvSpPr/>
            <p:nvPr/>
          </p:nvSpPr>
          <p:spPr>
            <a:xfrm>
              <a:off x="2892101" y="37271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E389E3E-FEC9-492B-B41C-8BA9A4416655}"/>
                </a:ext>
              </a:extLst>
            </p:cNvPr>
            <p:cNvSpPr/>
            <p:nvPr/>
          </p:nvSpPr>
          <p:spPr>
            <a:xfrm>
              <a:off x="2963701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79A3959-D148-4DE9-9740-7F1D4100154A}"/>
                </a:ext>
              </a:extLst>
            </p:cNvPr>
            <p:cNvSpPr/>
            <p:nvPr/>
          </p:nvSpPr>
          <p:spPr>
            <a:xfrm>
              <a:off x="3035302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B744AF-E23F-43F9-91FA-6251240D730D}"/>
                </a:ext>
              </a:extLst>
            </p:cNvPr>
            <p:cNvSpPr/>
            <p:nvPr/>
          </p:nvSpPr>
          <p:spPr>
            <a:xfrm>
              <a:off x="3106989" y="3942082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F41DA3E-052A-4236-A04F-0DE2BC482987}"/>
                </a:ext>
              </a:extLst>
            </p:cNvPr>
            <p:cNvSpPr/>
            <p:nvPr/>
          </p:nvSpPr>
          <p:spPr>
            <a:xfrm>
              <a:off x="3178589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C7F6483-F467-40D9-8046-E00225CA3C3C}"/>
                </a:ext>
              </a:extLst>
            </p:cNvPr>
            <p:cNvSpPr/>
            <p:nvPr/>
          </p:nvSpPr>
          <p:spPr>
            <a:xfrm>
              <a:off x="3250190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AB9C11-437B-4739-92A3-702EB2424321}"/>
                </a:ext>
              </a:extLst>
            </p:cNvPr>
            <p:cNvSpPr/>
            <p:nvPr/>
          </p:nvSpPr>
          <p:spPr>
            <a:xfrm>
              <a:off x="3321790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A16F3D-5561-478E-BFA7-535398A5C314}"/>
                </a:ext>
              </a:extLst>
            </p:cNvPr>
            <p:cNvSpPr/>
            <p:nvPr/>
          </p:nvSpPr>
          <p:spPr>
            <a:xfrm>
              <a:off x="957766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4C51C03-4E79-4374-8EFB-DF849F4CC555}"/>
                </a:ext>
              </a:extLst>
            </p:cNvPr>
            <p:cNvSpPr/>
            <p:nvPr/>
          </p:nvSpPr>
          <p:spPr>
            <a:xfrm>
              <a:off x="1029452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E9E0061-49AE-4D85-9DE6-5A479FB46214}"/>
                </a:ext>
              </a:extLst>
            </p:cNvPr>
            <p:cNvSpPr/>
            <p:nvPr/>
          </p:nvSpPr>
          <p:spPr>
            <a:xfrm>
              <a:off x="1101053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2196B1E-C119-47B2-ADE0-4C29D31E4F46}"/>
                </a:ext>
              </a:extLst>
            </p:cNvPr>
            <p:cNvSpPr/>
            <p:nvPr/>
          </p:nvSpPr>
          <p:spPr>
            <a:xfrm>
              <a:off x="1172740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71B8EB9-F7F5-4174-9264-DC5EAEA0E498}"/>
                </a:ext>
              </a:extLst>
            </p:cNvPr>
            <p:cNvSpPr/>
            <p:nvPr/>
          </p:nvSpPr>
          <p:spPr>
            <a:xfrm>
              <a:off x="1244340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A12A970-64B4-4782-9824-DAADAC57B5E0}"/>
                </a:ext>
              </a:extLst>
            </p:cNvPr>
            <p:cNvSpPr/>
            <p:nvPr/>
          </p:nvSpPr>
          <p:spPr>
            <a:xfrm>
              <a:off x="1745803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0EC0B87-1D6F-4ADB-BA91-790A62DCB67C}"/>
                </a:ext>
              </a:extLst>
            </p:cNvPr>
            <p:cNvSpPr/>
            <p:nvPr/>
          </p:nvSpPr>
          <p:spPr>
            <a:xfrm>
              <a:off x="1817489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BA5932F-4210-44D3-994A-DEE654C749B4}"/>
                </a:ext>
              </a:extLst>
            </p:cNvPr>
            <p:cNvSpPr/>
            <p:nvPr/>
          </p:nvSpPr>
          <p:spPr>
            <a:xfrm>
              <a:off x="1889090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4A7B7FC-FE86-4C98-B1D8-646C58F74EB5}"/>
                </a:ext>
              </a:extLst>
            </p:cNvPr>
            <p:cNvSpPr/>
            <p:nvPr/>
          </p:nvSpPr>
          <p:spPr>
            <a:xfrm>
              <a:off x="1960690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659C5C8-A0B7-4072-AD25-9322FC6DF254}"/>
                </a:ext>
              </a:extLst>
            </p:cNvPr>
            <p:cNvSpPr/>
            <p:nvPr/>
          </p:nvSpPr>
          <p:spPr>
            <a:xfrm>
              <a:off x="2032377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EB2FC27-4041-413C-81FE-65F69E7ABC58}"/>
                </a:ext>
              </a:extLst>
            </p:cNvPr>
            <p:cNvSpPr/>
            <p:nvPr/>
          </p:nvSpPr>
          <p:spPr>
            <a:xfrm>
              <a:off x="2103978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558A05A-53CA-47E0-88B5-FAA696E81425}"/>
                </a:ext>
              </a:extLst>
            </p:cNvPr>
            <p:cNvSpPr/>
            <p:nvPr/>
          </p:nvSpPr>
          <p:spPr>
            <a:xfrm>
              <a:off x="2175665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8A68D08-4035-419D-BB95-6F4741D27BFE}"/>
                </a:ext>
              </a:extLst>
            </p:cNvPr>
            <p:cNvSpPr/>
            <p:nvPr/>
          </p:nvSpPr>
          <p:spPr>
            <a:xfrm>
              <a:off x="2318866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C360EF5-02CD-4747-AA7D-B347A480BCB6}"/>
                </a:ext>
              </a:extLst>
            </p:cNvPr>
            <p:cNvSpPr/>
            <p:nvPr/>
          </p:nvSpPr>
          <p:spPr>
            <a:xfrm>
              <a:off x="2462153" y="31541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27ED3EC-1A89-4919-A4A9-53EA273C85E9}"/>
                </a:ext>
              </a:extLst>
            </p:cNvPr>
            <p:cNvSpPr/>
            <p:nvPr/>
          </p:nvSpPr>
          <p:spPr>
            <a:xfrm>
              <a:off x="2533753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1B529FD-54A0-4EE0-A53D-4AB1366A1578}"/>
                </a:ext>
              </a:extLst>
            </p:cNvPr>
            <p:cNvSpPr/>
            <p:nvPr/>
          </p:nvSpPr>
          <p:spPr>
            <a:xfrm>
              <a:off x="2605354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D73FA03-A6FC-43D6-88D2-151D67DE011F}"/>
                </a:ext>
              </a:extLst>
            </p:cNvPr>
            <p:cNvSpPr/>
            <p:nvPr/>
          </p:nvSpPr>
          <p:spPr>
            <a:xfrm>
              <a:off x="2677041" y="33690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3243E71-6D2D-4C2C-B1A4-3D41AFAEBFDF}"/>
                </a:ext>
              </a:extLst>
            </p:cNvPr>
            <p:cNvSpPr/>
            <p:nvPr/>
          </p:nvSpPr>
          <p:spPr>
            <a:xfrm>
              <a:off x="2748641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5675E9E-6688-4817-8AEA-6C73BEEC68C1}"/>
                </a:ext>
              </a:extLst>
            </p:cNvPr>
            <p:cNvSpPr/>
            <p:nvPr/>
          </p:nvSpPr>
          <p:spPr>
            <a:xfrm>
              <a:off x="2820242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51882E-29BC-4683-A323-86FA0813C580}"/>
                </a:ext>
              </a:extLst>
            </p:cNvPr>
            <p:cNvSpPr/>
            <p:nvPr/>
          </p:nvSpPr>
          <p:spPr>
            <a:xfrm>
              <a:off x="2891929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9A5B04-A322-4754-88B9-3F97027280AD}"/>
                </a:ext>
              </a:extLst>
            </p:cNvPr>
            <p:cNvSpPr/>
            <p:nvPr/>
          </p:nvSpPr>
          <p:spPr>
            <a:xfrm>
              <a:off x="2963529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1C3AAFC-49A2-4D37-B971-B04D79408E38}"/>
                </a:ext>
              </a:extLst>
            </p:cNvPr>
            <p:cNvSpPr/>
            <p:nvPr/>
          </p:nvSpPr>
          <p:spPr>
            <a:xfrm>
              <a:off x="3035130" y="37271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B78BEB1-D7F1-403C-B299-B7102EE2D81D}"/>
                </a:ext>
              </a:extLst>
            </p:cNvPr>
            <p:cNvSpPr/>
            <p:nvPr/>
          </p:nvSpPr>
          <p:spPr>
            <a:xfrm>
              <a:off x="3106817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5" y="86851"/>
                  </a:cubicBezTo>
                  <a:cubicBezTo>
                    <a:pt x="19472" y="86851"/>
                    <a:pt x="0" y="67465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091D6DB-B1B9-44A0-B022-3DD9345E2BF1}"/>
                </a:ext>
              </a:extLst>
            </p:cNvPr>
            <p:cNvSpPr/>
            <p:nvPr/>
          </p:nvSpPr>
          <p:spPr>
            <a:xfrm>
              <a:off x="3178417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D6639F8-C841-4CBD-A5FC-216AA5F6DA3E}"/>
                </a:ext>
              </a:extLst>
            </p:cNvPr>
            <p:cNvSpPr/>
            <p:nvPr/>
          </p:nvSpPr>
          <p:spPr>
            <a:xfrm>
              <a:off x="3250018" y="3942082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5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FAFEF0B-E06B-41AA-A581-A345085E9799}"/>
                </a:ext>
              </a:extLst>
            </p:cNvPr>
            <p:cNvSpPr/>
            <p:nvPr/>
          </p:nvSpPr>
          <p:spPr>
            <a:xfrm>
              <a:off x="3321704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465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819AD64-C91B-487F-84EB-2D7D963E5252}"/>
                </a:ext>
              </a:extLst>
            </p:cNvPr>
            <p:cNvSpPr/>
            <p:nvPr/>
          </p:nvSpPr>
          <p:spPr>
            <a:xfrm>
              <a:off x="3393305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8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7052052-3A51-4399-90AC-44DB81A28DA2}"/>
                </a:ext>
              </a:extLst>
            </p:cNvPr>
            <p:cNvSpPr/>
            <p:nvPr/>
          </p:nvSpPr>
          <p:spPr>
            <a:xfrm>
              <a:off x="957593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FA3D658-DEFF-470C-B35C-34D1F416BC9B}"/>
                </a:ext>
              </a:extLst>
            </p:cNvPr>
            <p:cNvSpPr/>
            <p:nvPr/>
          </p:nvSpPr>
          <p:spPr>
            <a:xfrm>
              <a:off x="1029280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7312BBE-86CF-4401-8ABB-142F69DE61E8}"/>
                </a:ext>
              </a:extLst>
            </p:cNvPr>
            <p:cNvSpPr/>
            <p:nvPr/>
          </p:nvSpPr>
          <p:spPr>
            <a:xfrm>
              <a:off x="1100881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1F2166F-E184-447C-B3CE-6DB907E172C0}"/>
                </a:ext>
              </a:extLst>
            </p:cNvPr>
            <p:cNvSpPr/>
            <p:nvPr/>
          </p:nvSpPr>
          <p:spPr>
            <a:xfrm>
              <a:off x="1172567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DA9498-5103-450E-A3A9-9F5412CC9658}"/>
                </a:ext>
              </a:extLst>
            </p:cNvPr>
            <p:cNvSpPr/>
            <p:nvPr/>
          </p:nvSpPr>
          <p:spPr>
            <a:xfrm>
              <a:off x="1244168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C97C5D1-73BC-4AA3-A349-003DDB5556E9}"/>
                </a:ext>
              </a:extLst>
            </p:cNvPr>
            <p:cNvSpPr/>
            <p:nvPr/>
          </p:nvSpPr>
          <p:spPr>
            <a:xfrm>
              <a:off x="1315855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562563A-F6E4-4F83-91A3-22F4226F21A6}"/>
                </a:ext>
              </a:extLst>
            </p:cNvPr>
            <p:cNvSpPr/>
            <p:nvPr/>
          </p:nvSpPr>
          <p:spPr>
            <a:xfrm>
              <a:off x="1387455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FCA5297-247F-4496-BFDB-F4306FE23029}"/>
                </a:ext>
              </a:extLst>
            </p:cNvPr>
            <p:cNvSpPr/>
            <p:nvPr/>
          </p:nvSpPr>
          <p:spPr>
            <a:xfrm>
              <a:off x="1459056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A89C15A-F6F8-43F1-9D74-8AAF93938FBA}"/>
                </a:ext>
              </a:extLst>
            </p:cNvPr>
            <p:cNvSpPr/>
            <p:nvPr/>
          </p:nvSpPr>
          <p:spPr>
            <a:xfrm>
              <a:off x="1530742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677CA22-A38D-46F9-9672-49BB118564DA}"/>
                </a:ext>
              </a:extLst>
            </p:cNvPr>
            <p:cNvSpPr/>
            <p:nvPr/>
          </p:nvSpPr>
          <p:spPr>
            <a:xfrm>
              <a:off x="1674030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2EDDAF-05CE-495F-A19B-BF618DF816B6}"/>
                </a:ext>
              </a:extLst>
            </p:cNvPr>
            <p:cNvSpPr/>
            <p:nvPr/>
          </p:nvSpPr>
          <p:spPr>
            <a:xfrm>
              <a:off x="1745630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C2294E6-4B96-4F9B-B65C-014AFCB501DB}"/>
                </a:ext>
              </a:extLst>
            </p:cNvPr>
            <p:cNvSpPr/>
            <p:nvPr/>
          </p:nvSpPr>
          <p:spPr>
            <a:xfrm>
              <a:off x="1817317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B360773-1F03-4233-8401-6020C47FA46D}"/>
                </a:ext>
              </a:extLst>
            </p:cNvPr>
            <p:cNvSpPr/>
            <p:nvPr/>
          </p:nvSpPr>
          <p:spPr>
            <a:xfrm>
              <a:off x="1888918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D486A31-F2E4-4709-BEB3-11129E59F63E}"/>
                </a:ext>
              </a:extLst>
            </p:cNvPr>
            <p:cNvSpPr/>
            <p:nvPr/>
          </p:nvSpPr>
          <p:spPr>
            <a:xfrm>
              <a:off x="1960604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FF9E9A-F5C8-497C-B648-3A1BF53E97BE}"/>
                </a:ext>
              </a:extLst>
            </p:cNvPr>
            <p:cNvSpPr/>
            <p:nvPr/>
          </p:nvSpPr>
          <p:spPr>
            <a:xfrm>
              <a:off x="2032205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8F61610-F683-4BDC-B0DE-CD611EB9A63C}"/>
                </a:ext>
              </a:extLst>
            </p:cNvPr>
            <p:cNvSpPr/>
            <p:nvPr/>
          </p:nvSpPr>
          <p:spPr>
            <a:xfrm>
              <a:off x="2103805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7971000-1174-40FE-93D8-E028B940CAE3}"/>
                </a:ext>
              </a:extLst>
            </p:cNvPr>
            <p:cNvSpPr/>
            <p:nvPr/>
          </p:nvSpPr>
          <p:spPr>
            <a:xfrm>
              <a:off x="2175492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087CBDF-15E9-48C2-8842-1136F1380D96}"/>
                </a:ext>
              </a:extLst>
            </p:cNvPr>
            <p:cNvSpPr/>
            <p:nvPr/>
          </p:nvSpPr>
          <p:spPr>
            <a:xfrm>
              <a:off x="2247093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D3D6FC-450A-4EEB-815F-21DDEF1E1C76}"/>
                </a:ext>
              </a:extLst>
            </p:cNvPr>
            <p:cNvSpPr/>
            <p:nvPr/>
          </p:nvSpPr>
          <p:spPr>
            <a:xfrm>
              <a:off x="2318693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D252FBA-1AD0-434C-9E3F-48A240B8F95B}"/>
                </a:ext>
              </a:extLst>
            </p:cNvPr>
            <p:cNvSpPr/>
            <p:nvPr/>
          </p:nvSpPr>
          <p:spPr>
            <a:xfrm>
              <a:off x="2533581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CA32587-41C0-45DC-9166-3C156D330DFD}"/>
                </a:ext>
              </a:extLst>
            </p:cNvPr>
            <p:cNvSpPr/>
            <p:nvPr/>
          </p:nvSpPr>
          <p:spPr>
            <a:xfrm>
              <a:off x="2748469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4137D75-5350-4ED0-8A22-9EA407576690}"/>
                </a:ext>
              </a:extLst>
            </p:cNvPr>
            <p:cNvSpPr/>
            <p:nvPr/>
          </p:nvSpPr>
          <p:spPr>
            <a:xfrm>
              <a:off x="2820156" y="33690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7717F7F-6B60-4922-861E-A8E2177A3CF8}"/>
                </a:ext>
              </a:extLst>
            </p:cNvPr>
            <p:cNvSpPr/>
            <p:nvPr/>
          </p:nvSpPr>
          <p:spPr>
            <a:xfrm>
              <a:off x="2891756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FB65CDA-531A-4B75-BAB8-F23FE951D649}"/>
                </a:ext>
              </a:extLst>
            </p:cNvPr>
            <p:cNvSpPr/>
            <p:nvPr/>
          </p:nvSpPr>
          <p:spPr>
            <a:xfrm>
              <a:off x="2963357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17EF037-11FF-4AFE-B248-95106A37B529}"/>
                </a:ext>
              </a:extLst>
            </p:cNvPr>
            <p:cNvSpPr/>
            <p:nvPr/>
          </p:nvSpPr>
          <p:spPr>
            <a:xfrm>
              <a:off x="3035044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22497E1-9C99-4D39-9CFD-C8E070998841}"/>
                </a:ext>
              </a:extLst>
            </p:cNvPr>
            <p:cNvSpPr/>
            <p:nvPr/>
          </p:nvSpPr>
          <p:spPr>
            <a:xfrm>
              <a:off x="3106644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DD258AA-6C73-44B8-AFCA-240BC0F9D921}"/>
                </a:ext>
              </a:extLst>
            </p:cNvPr>
            <p:cNvSpPr/>
            <p:nvPr/>
          </p:nvSpPr>
          <p:spPr>
            <a:xfrm>
              <a:off x="3178245" y="37271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796A63A-0BCE-4314-8000-45FA7A8DBE3C}"/>
                </a:ext>
              </a:extLst>
            </p:cNvPr>
            <p:cNvSpPr/>
            <p:nvPr/>
          </p:nvSpPr>
          <p:spPr>
            <a:xfrm>
              <a:off x="3249931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B2D62F9-9A89-4D09-8994-56901A25C0E5}"/>
                </a:ext>
              </a:extLst>
            </p:cNvPr>
            <p:cNvSpPr/>
            <p:nvPr/>
          </p:nvSpPr>
          <p:spPr>
            <a:xfrm>
              <a:off x="3321532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5A58804-4E68-4274-9895-1867677CB8BA}"/>
                </a:ext>
              </a:extLst>
            </p:cNvPr>
            <p:cNvSpPr/>
            <p:nvPr/>
          </p:nvSpPr>
          <p:spPr>
            <a:xfrm>
              <a:off x="1029108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730DAC1-8B66-440B-81EE-C4E07EA8DD06}"/>
                </a:ext>
              </a:extLst>
            </p:cNvPr>
            <p:cNvSpPr/>
            <p:nvPr/>
          </p:nvSpPr>
          <p:spPr>
            <a:xfrm>
              <a:off x="1100708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1633B48-A09F-4E1E-9577-DA07B9A33745}"/>
                </a:ext>
              </a:extLst>
            </p:cNvPr>
            <p:cNvSpPr/>
            <p:nvPr/>
          </p:nvSpPr>
          <p:spPr>
            <a:xfrm>
              <a:off x="1172395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778DBDD-7891-42DA-8EB9-6894EADA9F91}"/>
                </a:ext>
              </a:extLst>
            </p:cNvPr>
            <p:cNvSpPr/>
            <p:nvPr/>
          </p:nvSpPr>
          <p:spPr>
            <a:xfrm>
              <a:off x="1243996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0C6D55E-F68C-4CAB-BF9C-A9D16F8484E9}"/>
                </a:ext>
              </a:extLst>
            </p:cNvPr>
            <p:cNvSpPr/>
            <p:nvPr/>
          </p:nvSpPr>
          <p:spPr>
            <a:xfrm>
              <a:off x="1315682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B252973-8F85-450D-8D34-4FE2ECAB3092}"/>
                </a:ext>
              </a:extLst>
            </p:cNvPr>
            <p:cNvSpPr/>
            <p:nvPr/>
          </p:nvSpPr>
          <p:spPr>
            <a:xfrm>
              <a:off x="1387283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2110CED-0764-4094-8D53-268D0DF233CA}"/>
                </a:ext>
              </a:extLst>
            </p:cNvPr>
            <p:cNvSpPr/>
            <p:nvPr/>
          </p:nvSpPr>
          <p:spPr>
            <a:xfrm>
              <a:off x="1458970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654E673-64D2-4882-8DF7-BA46BCBFCAA6}"/>
                </a:ext>
              </a:extLst>
            </p:cNvPr>
            <p:cNvSpPr/>
            <p:nvPr/>
          </p:nvSpPr>
          <p:spPr>
            <a:xfrm>
              <a:off x="1530570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5601B2E-DBDF-4D87-B5CE-8112987853E6}"/>
                </a:ext>
              </a:extLst>
            </p:cNvPr>
            <p:cNvSpPr/>
            <p:nvPr/>
          </p:nvSpPr>
          <p:spPr>
            <a:xfrm>
              <a:off x="1602257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83D506D-A442-4CAC-8F0C-406A3A321C50}"/>
                </a:ext>
              </a:extLst>
            </p:cNvPr>
            <p:cNvSpPr/>
            <p:nvPr/>
          </p:nvSpPr>
          <p:spPr>
            <a:xfrm>
              <a:off x="1673857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2090807-E3C7-4A65-B2E5-5EF3266A5C09}"/>
                </a:ext>
              </a:extLst>
            </p:cNvPr>
            <p:cNvSpPr/>
            <p:nvPr/>
          </p:nvSpPr>
          <p:spPr>
            <a:xfrm>
              <a:off x="1745458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A71526D-7BDE-4C4D-99C1-C2ECF1BB8C36}"/>
                </a:ext>
              </a:extLst>
            </p:cNvPr>
            <p:cNvSpPr/>
            <p:nvPr/>
          </p:nvSpPr>
          <p:spPr>
            <a:xfrm>
              <a:off x="1817145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335A132-1182-454A-81FA-B0DE398B675E}"/>
                </a:ext>
              </a:extLst>
            </p:cNvPr>
            <p:cNvSpPr/>
            <p:nvPr/>
          </p:nvSpPr>
          <p:spPr>
            <a:xfrm>
              <a:off x="1888745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F3DCFE0-09C7-49B0-9524-99670EE04578}"/>
                </a:ext>
              </a:extLst>
            </p:cNvPr>
            <p:cNvSpPr/>
            <p:nvPr/>
          </p:nvSpPr>
          <p:spPr>
            <a:xfrm>
              <a:off x="1960432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7E54C2F-67D5-4C99-8BC6-B62386AED32F}"/>
                </a:ext>
              </a:extLst>
            </p:cNvPr>
            <p:cNvSpPr/>
            <p:nvPr/>
          </p:nvSpPr>
          <p:spPr>
            <a:xfrm>
              <a:off x="2032033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3F77AA1-2DC0-41B3-88F2-09A1491E1B20}"/>
                </a:ext>
              </a:extLst>
            </p:cNvPr>
            <p:cNvSpPr/>
            <p:nvPr/>
          </p:nvSpPr>
          <p:spPr>
            <a:xfrm>
              <a:off x="2103633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DCB5ECD-4C49-41B6-B6A6-8A16603BACBB}"/>
                </a:ext>
              </a:extLst>
            </p:cNvPr>
            <p:cNvSpPr/>
            <p:nvPr/>
          </p:nvSpPr>
          <p:spPr>
            <a:xfrm>
              <a:off x="2175320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C48DB14-F4C9-4FBF-893A-781F06EDC512}"/>
                </a:ext>
              </a:extLst>
            </p:cNvPr>
            <p:cNvSpPr/>
            <p:nvPr/>
          </p:nvSpPr>
          <p:spPr>
            <a:xfrm>
              <a:off x="2246920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3C50956-B3ED-41DB-99B9-1F75385DF621}"/>
                </a:ext>
              </a:extLst>
            </p:cNvPr>
            <p:cNvSpPr/>
            <p:nvPr/>
          </p:nvSpPr>
          <p:spPr>
            <a:xfrm>
              <a:off x="2318521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C2E195E-043D-49D7-AA56-2E8368184DE4}"/>
                </a:ext>
              </a:extLst>
            </p:cNvPr>
            <p:cNvSpPr/>
            <p:nvPr/>
          </p:nvSpPr>
          <p:spPr>
            <a:xfrm>
              <a:off x="2390208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9CBD258-2876-44E0-8F97-DBD0C3E65581}"/>
                </a:ext>
              </a:extLst>
            </p:cNvPr>
            <p:cNvSpPr/>
            <p:nvPr/>
          </p:nvSpPr>
          <p:spPr>
            <a:xfrm>
              <a:off x="2461808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50CC447-0BD8-41CE-95C0-24A41E63CC4E}"/>
                </a:ext>
              </a:extLst>
            </p:cNvPr>
            <p:cNvSpPr/>
            <p:nvPr/>
          </p:nvSpPr>
          <p:spPr>
            <a:xfrm>
              <a:off x="2748297" y="31541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F5DE6CA-2718-4828-AE88-B61523E665D7}"/>
                </a:ext>
              </a:extLst>
            </p:cNvPr>
            <p:cNvSpPr/>
            <p:nvPr/>
          </p:nvSpPr>
          <p:spPr>
            <a:xfrm>
              <a:off x="2891584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AD57BFF-6795-43F8-BF58-E25EB689C047}"/>
                </a:ext>
              </a:extLst>
            </p:cNvPr>
            <p:cNvSpPr/>
            <p:nvPr/>
          </p:nvSpPr>
          <p:spPr>
            <a:xfrm>
              <a:off x="2963184" y="33690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743A7DE-A5BD-474B-A97E-F4AD0038E6F2}"/>
                </a:ext>
              </a:extLst>
            </p:cNvPr>
            <p:cNvSpPr/>
            <p:nvPr/>
          </p:nvSpPr>
          <p:spPr>
            <a:xfrm>
              <a:off x="3034871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2" y="86851"/>
                    <a:pt x="0" y="67379"/>
                    <a:pt x="0" y="43425"/>
                  </a:cubicBezTo>
                  <a:cubicBezTo>
                    <a:pt x="0" y="19472"/>
                    <a:pt x="19472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C65C5B1-1086-4F2D-8AF1-C41D9E3ACFD4}"/>
                </a:ext>
              </a:extLst>
            </p:cNvPr>
            <p:cNvSpPr/>
            <p:nvPr/>
          </p:nvSpPr>
          <p:spPr>
            <a:xfrm>
              <a:off x="3106472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0E66FCA-A00F-4B40-938E-3AECA4F5D5AF}"/>
                </a:ext>
              </a:extLst>
            </p:cNvPr>
            <p:cNvSpPr/>
            <p:nvPr/>
          </p:nvSpPr>
          <p:spPr>
            <a:xfrm>
              <a:off x="3178072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D286B2D-771A-40E8-99A4-B9811D4623E1}"/>
                </a:ext>
              </a:extLst>
            </p:cNvPr>
            <p:cNvSpPr/>
            <p:nvPr/>
          </p:nvSpPr>
          <p:spPr>
            <a:xfrm>
              <a:off x="3249759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465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8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AF34957-6058-4C73-8E87-A5E3AE03248C}"/>
                </a:ext>
              </a:extLst>
            </p:cNvPr>
            <p:cNvSpPr/>
            <p:nvPr/>
          </p:nvSpPr>
          <p:spPr>
            <a:xfrm>
              <a:off x="3321360" y="37271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2" y="86851"/>
                    <a:pt x="0" y="67379"/>
                    <a:pt x="0" y="43425"/>
                  </a:cubicBezTo>
                  <a:cubicBezTo>
                    <a:pt x="0" y="19472"/>
                    <a:pt x="19472" y="0"/>
                    <a:pt x="43426" y="0"/>
                  </a:cubicBezTo>
                  <a:cubicBezTo>
                    <a:pt x="67465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47DB48A-F17B-49BA-AE84-A89F7980A4BE}"/>
                </a:ext>
              </a:extLst>
            </p:cNvPr>
            <p:cNvSpPr/>
            <p:nvPr/>
          </p:nvSpPr>
          <p:spPr>
            <a:xfrm>
              <a:off x="3392960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575F7DE-71F9-438B-871E-F57065A83167}"/>
                </a:ext>
              </a:extLst>
            </p:cNvPr>
            <p:cNvSpPr/>
            <p:nvPr/>
          </p:nvSpPr>
          <p:spPr>
            <a:xfrm>
              <a:off x="3464647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5" y="0"/>
                  </a:cubicBezTo>
                  <a:cubicBezTo>
                    <a:pt x="67378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DB01A2F-5EF4-424F-8EEB-C203FADDF201}"/>
                </a:ext>
              </a:extLst>
            </p:cNvPr>
            <p:cNvSpPr/>
            <p:nvPr/>
          </p:nvSpPr>
          <p:spPr>
            <a:xfrm>
              <a:off x="3536248" y="3942082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5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4654F5B-B02B-4B33-9C3D-79551B503F83}"/>
                </a:ext>
              </a:extLst>
            </p:cNvPr>
            <p:cNvSpPr/>
            <p:nvPr/>
          </p:nvSpPr>
          <p:spPr>
            <a:xfrm>
              <a:off x="1100536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669F755-1DD1-48FA-8161-D569FC177AED}"/>
                </a:ext>
              </a:extLst>
            </p:cNvPr>
            <p:cNvSpPr/>
            <p:nvPr/>
          </p:nvSpPr>
          <p:spPr>
            <a:xfrm>
              <a:off x="1172223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97F37F4-8B55-4991-8A70-B0D42804A093}"/>
                </a:ext>
              </a:extLst>
            </p:cNvPr>
            <p:cNvSpPr/>
            <p:nvPr/>
          </p:nvSpPr>
          <p:spPr>
            <a:xfrm>
              <a:off x="1243823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BEE4219-A135-41E5-9968-D550F0D56B61}"/>
                </a:ext>
              </a:extLst>
            </p:cNvPr>
            <p:cNvSpPr/>
            <p:nvPr/>
          </p:nvSpPr>
          <p:spPr>
            <a:xfrm>
              <a:off x="1315510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7DDC57F-7897-4631-B6CE-EE605373F949}"/>
                </a:ext>
              </a:extLst>
            </p:cNvPr>
            <p:cNvSpPr/>
            <p:nvPr/>
          </p:nvSpPr>
          <p:spPr>
            <a:xfrm>
              <a:off x="1387111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A658AC4-92E1-416B-A287-75131B59474B}"/>
                </a:ext>
              </a:extLst>
            </p:cNvPr>
            <p:cNvSpPr/>
            <p:nvPr/>
          </p:nvSpPr>
          <p:spPr>
            <a:xfrm>
              <a:off x="1458797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3B7B601-50F2-4D9B-9A7A-9A5D0F1685BF}"/>
                </a:ext>
              </a:extLst>
            </p:cNvPr>
            <p:cNvSpPr/>
            <p:nvPr/>
          </p:nvSpPr>
          <p:spPr>
            <a:xfrm>
              <a:off x="1530398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90426B4E-581A-4F80-9580-44349000B81C}"/>
                </a:ext>
              </a:extLst>
            </p:cNvPr>
            <p:cNvSpPr/>
            <p:nvPr/>
          </p:nvSpPr>
          <p:spPr>
            <a:xfrm>
              <a:off x="1602085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E63CEC2-7B78-4FFB-B44C-24A65C4D3E9D}"/>
                </a:ext>
              </a:extLst>
            </p:cNvPr>
            <p:cNvSpPr/>
            <p:nvPr/>
          </p:nvSpPr>
          <p:spPr>
            <a:xfrm>
              <a:off x="1673685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F111280-96B2-4669-BB45-2ADF11622669}"/>
                </a:ext>
              </a:extLst>
            </p:cNvPr>
            <p:cNvSpPr/>
            <p:nvPr/>
          </p:nvSpPr>
          <p:spPr>
            <a:xfrm>
              <a:off x="1745372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38A16EC6-178E-4E0F-8386-D4A47472190B}"/>
                </a:ext>
              </a:extLst>
            </p:cNvPr>
            <p:cNvSpPr/>
            <p:nvPr/>
          </p:nvSpPr>
          <p:spPr>
            <a:xfrm>
              <a:off x="1816972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0222A94-D321-4E6C-A8FD-D7DD015DFC00}"/>
                </a:ext>
              </a:extLst>
            </p:cNvPr>
            <p:cNvSpPr/>
            <p:nvPr/>
          </p:nvSpPr>
          <p:spPr>
            <a:xfrm>
              <a:off x="1888573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533C3CC-E282-4884-806D-AFB6D646FFD0}"/>
                </a:ext>
              </a:extLst>
            </p:cNvPr>
            <p:cNvSpPr/>
            <p:nvPr/>
          </p:nvSpPr>
          <p:spPr>
            <a:xfrm>
              <a:off x="1960260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BA3C7CF-F881-4294-AC13-3D22270A30F3}"/>
                </a:ext>
              </a:extLst>
            </p:cNvPr>
            <p:cNvSpPr/>
            <p:nvPr/>
          </p:nvSpPr>
          <p:spPr>
            <a:xfrm>
              <a:off x="2031860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B5B1EB9-79DC-4FD2-8D53-7AFAF64ECE6F}"/>
                </a:ext>
              </a:extLst>
            </p:cNvPr>
            <p:cNvSpPr/>
            <p:nvPr/>
          </p:nvSpPr>
          <p:spPr>
            <a:xfrm>
              <a:off x="2103461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EB8E3DD-596F-46C0-87A2-A19DB12DFC8F}"/>
                </a:ext>
              </a:extLst>
            </p:cNvPr>
            <p:cNvSpPr/>
            <p:nvPr/>
          </p:nvSpPr>
          <p:spPr>
            <a:xfrm>
              <a:off x="2175148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29D1E7D-5A94-4B58-A11A-86520E9DDD77}"/>
                </a:ext>
              </a:extLst>
            </p:cNvPr>
            <p:cNvSpPr/>
            <p:nvPr/>
          </p:nvSpPr>
          <p:spPr>
            <a:xfrm>
              <a:off x="2246748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F93803A-13A8-4779-B63A-5897456619E3}"/>
                </a:ext>
              </a:extLst>
            </p:cNvPr>
            <p:cNvSpPr/>
            <p:nvPr/>
          </p:nvSpPr>
          <p:spPr>
            <a:xfrm>
              <a:off x="2318349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3AFBC1F-80AC-47A3-B439-539D6B67977D}"/>
                </a:ext>
              </a:extLst>
            </p:cNvPr>
            <p:cNvSpPr/>
            <p:nvPr/>
          </p:nvSpPr>
          <p:spPr>
            <a:xfrm>
              <a:off x="2390035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28621CA-617D-422C-A41D-1B811FF0D703}"/>
                </a:ext>
              </a:extLst>
            </p:cNvPr>
            <p:cNvSpPr/>
            <p:nvPr/>
          </p:nvSpPr>
          <p:spPr>
            <a:xfrm>
              <a:off x="2461636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2A6F9FD-F6C3-46B9-8529-B15815F52794}"/>
                </a:ext>
              </a:extLst>
            </p:cNvPr>
            <p:cNvSpPr/>
            <p:nvPr/>
          </p:nvSpPr>
          <p:spPr>
            <a:xfrm>
              <a:off x="2533323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5423EE5-83ED-4989-9518-C4DCD9242F80}"/>
                </a:ext>
              </a:extLst>
            </p:cNvPr>
            <p:cNvSpPr/>
            <p:nvPr/>
          </p:nvSpPr>
          <p:spPr>
            <a:xfrm>
              <a:off x="2604923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ABDC6B8-DB50-45B2-BEC3-7418337FDA06}"/>
                </a:ext>
              </a:extLst>
            </p:cNvPr>
            <p:cNvSpPr/>
            <p:nvPr/>
          </p:nvSpPr>
          <p:spPr>
            <a:xfrm>
              <a:off x="2676524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CBA37CD-8A93-4D42-9770-BDED3C97339E}"/>
                </a:ext>
              </a:extLst>
            </p:cNvPr>
            <p:cNvSpPr/>
            <p:nvPr/>
          </p:nvSpPr>
          <p:spPr>
            <a:xfrm>
              <a:off x="2819811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7A947809-40AC-4B17-9E6A-178742F030C6}"/>
                </a:ext>
              </a:extLst>
            </p:cNvPr>
            <p:cNvSpPr/>
            <p:nvPr/>
          </p:nvSpPr>
          <p:spPr>
            <a:xfrm>
              <a:off x="2962840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F149484-57F2-466D-AC87-C2519914EED5}"/>
                </a:ext>
              </a:extLst>
            </p:cNvPr>
            <p:cNvSpPr/>
            <p:nvPr/>
          </p:nvSpPr>
          <p:spPr>
            <a:xfrm>
              <a:off x="2891412" y="31541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473F626-A506-405D-BE4C-B23FAB41DE06}"/>
                </a:ext>
              </a:extLst>
            </p:cNvPr>
            <p:cNvSpPr/>
            <p:nvPr/>
          </p:nvSpPr>
          <p:spPr>
            <a:xfrm>
              <a:off x="3034699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B81BAF9-6FB9-4F3E-ADC8-6687CFF4ACF1}"/>
                </a:ext>
              </a:extLst>
            </p:cNvPr>
            <p:cNvSpPr/>
            <p:nvPr/>
          </p:nvSpPr>
          <p:spPr>
            <a:xfrm>
              <a:off x="3106300" y="33690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E39EC5C-25FF-420E-A212-272D68BDFEE8}"/>
                </a:ext>
              </a:extLst>
            </p:cNvPr>
            <p:cNvSpPr/>
            <p:nvPr/>
          </p:nvSpPr>
          <p:spPr>
            <a:xfrm>
              <a:off x="3177900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0121490-832A-4B6A-9F74-D310518C1518}"/>
                </a:ext>
              </a:extLst>
            </p:cNvPr>
            <p:cNvSpPr/>
            <p:nvPr/>
          </p:nvSpPr>
          <p:spPr>
            <a:xfrm>
              <a:off x="3249587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D8933FEE-F962-4873-BE42-73D607D7BA60}"/>
                </a:ext>
              </a:extLst>
            </p:cNvPr>
            <p:cNvSpPr/>
            <p:nvPr/>
          </p:nvSpPr>
          <p:spPr>
            <a:xfrm>
              <a:off x="3321187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D47B4DC-B7E1-4A18-A510-5FAD7EF9B84E}"/>
                </a:ext>
              </a:extLst>
            </p:cNvPr>
            <p:cNvSpPr/>
            <p:nvPr/>
          </p:nvSpPr>
          <p:spPr>
            <a:xfrm>
              <a:off x="3392874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75DE4AD9-39CA-463D-850E-086E51C381F0}"/>
                </a:ext>
              </a:extLst>
            </p:cNvPr>
            <p:cNvSpPr/>
            <p:nvPr/>
          </p:nvSpPr>
          <p:spPr>
            <a:xfrm>
              <a:off x="3464475" y="37271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9B609F9-1546-4232-9606-5661953A93D4}"/>
                </a:ext>
              </a:extLst>
            </p:cNvPr>
            <p:cNvSpPr/>
            <p:nvPr/>
          </p:nvSpPr>
          <p:spPr>
            <a:xfrm>
              <a:off x="3536075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1793CFCB-0AB3-46B5-9719-2D6BD03915B4}"/>
                </a:ext>
              </a:extLst>
            </p:cNvPr>
            <p:cNvSpPr/>
            <p:nvPr/>
          </p:nvSpPr>
          <p:spPr>
            <a:xfrm>
              <a:off x="1315338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B96C0A02-2B7E-49CD-BF71-0F54480A777B}"/>
                </a:ext>
              </a:extLst>
            </p:cNvPr>
            <p:cNvSpPr/>
            <p:nvPr/>
          </p:nvSpPr>
          <p:spPr>
            <a:xfrm>
              <a:off x="1386938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383D0E4-6C16-42F6-9190-A45F831C7DF0}"/>
                </a:ext>
              </a:extLst>
            </p:cNvPr>
            <p:cNvSpPr/>
            <p:nvPr/>
          </p:nvSpPr>
          <p:spPr>
            <a:xfrm>
              <a:off x="1458625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B1AA6E3-2CA2-416B-BE67-776673D8410C}"/>
                </a:ext>
              </a:extLst>
            </p:cNvPr>
            <p:cNvSpPr/>
            <p:nvPr/>
          </p:nvSpPr>
          <p:spPr>
            <a:xfrm>
              <a:off x="1530226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39A42597-3DF4-4602-8EFE-F2B1A59F4EBC}"/>
                </a:ext>
              </a:extLst>
            </p:cNvPr>
            <p:cNvSpPr/>
            <p:nvPr/>
          </p:nvSpPr>
          <p:spPr>
            <a:xfrm>
              <a:off x="1601912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C3B2FF6-3E5A-4E1B-B140-4058F146263C}"/>
                </a:ext>
              </a:extLst>
            </p:cNvPr>
            <p:cNvSpPr/>
            <p:nvPr/>
          </p:nvSpPr>
          <p:spPr>
            <a:xfrm>
              <a:off x="1673513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B882F26-A1DE-477D-89C7-799E79AFB692}"/>
                </a:ext>
              </a:extLst>
            </p:cNvPr>
            <p:cNvSpPr/>
            <p:nvPr/>
          </p:nvSpPr>
          <p:spPr>
            <a:xfrm>
              <a:off x="1745199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9E7ECFC-C463-48A6-8576-A7F28D50F1F9}"/>
                </a:ext>
              </a:extLst>
            </p:cNvPr>
            <p:cNvSpPr/>
            <p:nvPr/>
          </p:nvSpPr>
          <p:spPr>
            <a:xfrm>
              <a:off x="1816800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38BADAF-1FBF-44F8-B2AD-D24CD84B67C8}"/>
                </a:ext>
              </a:extLst>
            </p:cNvPr>
            <p:cNvSpPr/>
            <p:nvPr/>
          </p:nvSpPr>
          <p:spPr>
            <a:xfrm>
              <a:off x="1888487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E0DA407-DF89-4A72-BD3E-C84CFEC88E3A}"/>
                </a:ext>
              </a:extLst>
            </p:cNvPr>
            <p:cNvSpPr/>
            <p:nvPr/>
          </p:nvSpPr>
          <p:spPr>
            <a:xfrm>
              <a:off x="1960087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8D81C37-D68F-4537-992F-87A1D2F53D3A}"/>
                </a:ext>
              </a:extLst>
            </p:cNvPr>
            <p:cNvSpPr/>
            <p:nvPr/>
          </p:nvSpPr>
          <p:spPr>
            <a:xfrm>
              <a:off x="2031688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6AC38E42-E641-42E1-8367-FC192874E70A}"/>
                </a:ext>
              </a:extLst>
            </p:cNvPr>
            <p:cNvSpPr/>
            <p:nvPr/>
          </p:nvSpPr>
          <p:spPr>
            <a:xfrm>
              <a:off x="2103375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E3CC21A6-727D-4914-B37E-AC3228812DB2}"/>
                </a:ext>
              </a:extLst>
            </p:cNvPr>
            <p:cNvSpPr/>
            <p:nvPr/>
          </p:nvSpPr>
          <p:spPr>
            <a:xfrm>
              <a:off x="2174975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1F50439-C913-4D69-B45B-C39C7A1FEA57}"/>
                </a:ext>
              </a:extLst>
            </p:cNvPr>
            <p:cNvSpPr/>
            <p:nvPr/>
          </p:nvSpPr>
          <p:spPr>
            <a:xfrm>
              <a:off x="2246576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195F628D-926D-48AE-8DE7-E69026756125}"/>
                </a:ext>
              </a:extLst>
            </p:cNvPr>
            <p:cNvSpPr/>
            <p:nvPr/>
          </p:nvSpPr>
          <p:spPr>
            <a:xfrm>
              <a:off x="2318262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D20326E-F4DA-46D9-A319-0D25A6AE2552}"/>
                </a:ext>
              </a:extLst>
            </p:cNvPr>
            <p:cNvSpPr/>
            <p:nvPr/>
          </p:nvSpPr>
          <p:spPr>
            <a:xfrm>
              <a:off x="2389863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D47B4F7-F52B-45C2-A612-4158CCF7434E}"/>
                </a:ext>
              </a:extLst>
            </p:cNvPr>
            <p:cNvSpPr/>
            <p:nvPr/>
          </p:nvSpPr>
          <p:spPr>
            <a:xfrm>
              <a:off x="2533064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68BEC61C-B3A8-4B8F-BB1E-B0CB041F27D6}"/>
                </a:ext>
              </a:extLst>
            </p:cNvPr>
            <p:cNvSpPr/>
            <p:nvPr/>
          </p:nvSpPr>
          <p:spPr>
            <a:xfrm>
              <a:off x="2676352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985A4182-ED9E-4330-925C-BCE2B91C870C}"/>
                </a:ext>
              </a:extLst>
            </p:cNvPr>
            <p:cNvSpPr/>
            <p:nvPr/>
          </p:nvSpPr>
          <p:spPr>
            <a:xfrm>
              <a:off x="3392616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E868583-670C-412B-8F5C-1C3CAC54D0F2}"/>
                </a:ext>
              </a:extLst>
            </p:cNvPr>
            <p:cNvSpPr/>
            <p:nvPr/>
          </p:nvSpPr>
          <p:spPr>
            <a:xfrm>
              <a:off x="3464302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4539450-4D7F-4637-A3AC-267C3216F94C}"/>
                </a:ext>
              </a:extLst>
            </p:cNvPr>
            <p:cNvSpPr/>
            <p:nvPr/>
          </p:nvSpPr>
          <p:spPr>
            <a:xfrm>
              <a:off x="3535903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FA841FE-32DF-4A51-8AD4-7640E83D7F02}"/>
                </a:ext>
              </a:extLst>
            </p:cNvPr>
            <p:cNvSpPr/>
            <p:nvPr/>
          </p:nvSpPr>
          <p:spPr>
            <a:xfrm>
              <a:off x="3607590" y="37271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9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5E6DB3F1-4C36-4BA3-8516-60C69E578E17}"/>
                </a:ext>
              </a:extLst>
            </p:cNvPr>
            <p:cNvSpPr/>
            <p:nvPr/>
          </p:nvSpPr>
          <p:spPr>
            <a:xfrm>
              <a:off x="1530053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C87EA48-1DBE-406A-BCCD-393FDC7599CE}"/>
                </a:ext>
              </a:extLst>
            </p:cNvPr>
            <p:cNvSpPr/>
            <p:nvPr/>
          </p:nvSpPr>
          <p:spPr>
            <a:xfrm>
              <a:off x="1601740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3AB3E5-589F-416D-BF58-0FD052848BEA}"/>
                </a:ext>
              </a:extLst>
            </p:cNvPr>
            <p:cNvSpPr/>
            <p:nvPr/>
          </p:nvSpPr>
          <p:spPr>
            <a:xfrm>
              <a:off x="1673340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8CC9516-256E-4FF1-827D-875665F3A241}"/>
                </a:ext>
              </a:extLst>
            </p:cNvPr>
            <p:cNvSpPr/>
            <p:nvPr/>
          </p:nvSpPr>
          <p:spPr>
            <a:xfrm>
              <a:off x="1745027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65045E6-28FD-45BD-9021-69F2A84214BC}"/>
                </a:ext>
              </a:extLst>
            </p:cNvPr>
            <p:cNvSpPr/>
            <p:nvPr/>
          </p:nvSpPr>
          <p:spPr>
            <a:xfrm>
              <a:off x="1816628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BA3250A-D41B-4BED-A594-FE4C07DAB8BC}"/>
                </a:ext>
              </a:extLst>
            </p:cNvPr>
            <p:cNvSpPr/>
            <p:nvPr/>
          </p:nvSpPr>
          <p:spPr>
            <a:xfrm>
              <a:off x="1888314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81955B1-BFFC-41B2-85EF-032A09A655A6}"/>
                </a:ext>
              </a:extLst>
            </p:cNvPr>
            <p:cNvSpPr/>
            <p:nvPr/>
          </p:nvSpPr>
          <p:spPr>
            <a:xfrm>
              <a:off x="1959915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108B6B1-08AD-43D7-ABBB-92B4E9110554}"/>
                </a:ext>
              </a:extLst>
            </p:cNvPr>
            <p:cNvSpPr/>
            <p:nvPr/>
          </p:nvSpPr>
          <p:spPr>
            <a:xfrm>
              <a:off x="2031516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F60B5D8F-2C43-4925-845C-08CCDD5B1F7E}"/>
                </a:ext>
              </a:extLst>
            </p:cNvPr>
            <p:cNvSpPr/>
            <p:nvPr/>
          </p:nvSpPr>
          <p:spPr>
            <a:xfrm>
              <a:off x="2103202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F43A972-F7B5-4CCF-B699-944CC6F41FE8}"/>
                </a:ext>
              </a:extLst>
            </p:cNvPr>
            <p:cNvSpPr/>
            <p:nvPr/>
          </p:nvSpPr>
          <p:spPr>
            <a:xfrm>
              <a:off x="2174803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3DA9309-1052-4B1F-8F59-AF18F0C42A9B}"/>
                </a:ext>
              </a:extLst>
            </p:cNvPr>
            <p:cNvSpPr/>
            <p:nvPr/>
          </p:nvSpPr>
          <p:spPr>
            <a:xfrm>
              <a:off x="2246403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FF82FF1F-954A-4E89-9321-42A5F1DC8B64}"/>
                </a:ext>
              </a:extLst>
            </p:cNvPr>
            <p:cNvSpPr/>
            <p:nvPr/>
          </p:nvSpPr>
          <p:spPr>
            <a:xfrm>
              <a:off x="2318090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22D2CF22-197B-4213-8079-3857F188DD62}"/>
                </a:ext>
              </a:extLst>
            </p:cNvPr>
            <p:cNvSpPr/>
            <p:nvPr/>
          </p:nvSpPr>
          <p:spPr>
            <a:xfrm>
              <a:off x="2389691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F3CC5B4-FF19-4867-9965-F0EB14A8C0D9}"/>
                </a:ext>
              </a:extLst>
            </p:cNvPr>
            <p:cNvSpPr/>
            <p:nvPr/>
          </p:nvSpPr>
          <p:spPr>
            <a:xfrm>
              <a:off x="2461291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181623B-386A-4A06-9033-FEF19CD8C844}"/>
                </a:ext>
              </a:extLst>
            </p:cNvPr>
            <p:cNvSpPr/>
            <p:nvPr/>
          </p:nvSpPr>
          <p:spPr>
            <a:xfrm>
              <a:off x="2532978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A5013D14-2278-4AD7-9F9E-786BFEA99A36}"/>
                </a:ext>
              </a:extLst>
            </p:cNvPr>
            <p:cNvSpPr/>
            <p:nvPr/>
          </p:nvSpPr>
          <p:spPr>
            <a:xfrm>
              <a:off x="2676179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C0F5493-B651-41C6-933E-C9624CF20D6D}"/>
                </a:ext>
              </a:extLst>
            </p:cNvPr>
            <p:cNvSpPr/>
            <p:nvPr/>
          </p:nvSpPr>
          <p:spPr>
            <a:xfrm>
              <a:off x="2747866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6C29799-06EE-4DDE-8771-CC3444B4C0E2}"/>
                </a:ext>
              </a:extLst>
            </p:cNvPr>
            <p:cNvSpPr/>
            <p:nvPr/>
          </p:nvSpPr>
          <p:spPr>
            <a:xfrm>
              <a:off x="3679018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DB475049-4105-4E34-8441-B7F505A316A6}"/>
                </a:ext>
              </a:extLst>
            </p:cNvPr>
            <p:cNvSpPr/>
            <p:nvPr/>
          </p:nvSpPr>
          <p:spPr>
            <a:xfrm>
              <a:off x="1673168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60C0CB53-C830-4DBA-B4E3-69D2FD772369}"/>
                </a:ext>
              </a:extLst>
            </p:cNvPr>
            <p:cNvSpPr/>
            <p:nvPr/>
          </p:nvSpPr>
          <p:spPr>
            <a:xfrm>
              <a:off x="1744855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F0010E6-B772-47A5-AF49-8F52B028DFB1}"/>
                </a:ext>
              </a:extLst>
            </p:cNvPr>
            <p:cNvSpPr/>
            <p:nvPr/>
          </p:nvSpPr>
          <p:spPr>
            <a:xfrm>
              <a:off x="1816455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5ED16E7E-C078-4137-AFF7-3B1D193D2DA9}"/>
                </a:ext>
              </a:extLst>
            </p:cNvPr>
            <p:cNvSpPr/>
            <p:nvPr/>
          </p:nvSpPr>
          <p:spPr>
            <a:xfrm>
              <a:off x="1888142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900A1CB-589D-441D-AA73-FC7216770085}"/>
                </a:ext>
              </a:extLst>
            </p:cNvPr>
            <p:cNvSpPr/>
            <p:nvPr/>
          </p:nvSpPr>
          <p:spPr>
            <a:xfrm>
              <a:off x="1959743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6890053-ADAC-4F32-89DC-9E476826827F}"/>
                </a:ext>
              </a:extLst>
            </p:cNvPr>
            <p:cNvSpPr/>
            <p:nvPr/>
          </p:nvSpPr>
          <p:spPr>
            <a:xfrm>
              <a:off x="2031343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C2AB84F5-969A-4DED-B57F-9EC98E17F636}"/>
                </a:ext>
              </a:extLst>
            </p:cNvPr>
            <p:cNvSpPr/>
            <p:nvPr/>
          </p:nvSpPr>
          <p:spPr>
            <a:xfrm>
              <a:off x="2103030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992A5A20-ECE9-4A31-A614-F288D4CA65E1}"/>
                </a:ext>
              </a:extLst>
            </p:cNvPr>
            <p:cNvSpPr/>
            <p:nvPr/>
          </p:nvSpPr>
          <p:spPr>
            <a:xfrm>
              <a:off x="2174631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A6F023C5-42BD-4AC0-A9EF-1FA50E92643E}"/>
                </a:ext>
              </a:extLst>
            </p:cNvPr>
            <p:cNvSpPr/>
            <p:nvPr/>
          </p:nvSpPr>
          <p:spPr>
            <a:xfrm>
              <a:off x="2246231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1A15328-31C8-417E-B6CD-DAA42DAA6FDE}"/>
                </a:ext>
              </a:extLst>
            </p:cNvPr>
            <p:cNvSpPr/>
            <p:nvPr/>
          </p:nvSpPr>
          <p:spPr>
            <a:xfrm>
              <a:off x="2317918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6E9FB4F-B120-4C55-8AC6-23D6EE0D6922}"/>
                </a:ext>
              </a:extLst>
            </p:cNvPr>
            <p:cNvSpPr/>
            <p:nvPr/>
          </p:nvSpPr>
          <p:spPr>
            <a:xfrm>
              <a:off x="2389518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06AF0152-6E1F-4696-8340-612F53241385}"/>
                </a:ext>
              </a:extLst>
            </p:cNvPr>
            <p:cNvSpPr/>
            <p:nvPr/>
          </p:nvSpPr>
          <p:spPr>
            <a:xfrm>
              <a:off x="2461119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F38C475-BE4D-49C3-88BB-2198D11A25FE}"/>
                </a:ext>
              </a:extLst>
            </p:cNvPr>
            <p:cNvSpPr/>
            <p:nvPr/>
          </p:nvSpPr>
          <p:spPr>
            <a:xfrm>
              <a:off x="2532806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A303493-D0CE-4286-AC8B-F443D2C220EE}"/>
                </a:ext>
              </a:extLst>
            </p:cNvPr>
            <p:cNvSpPr/>
            <p:nvPr/>
          </p:nvSpPr>
          <p:spPr>
            <a:xfrm>
              <a:off x="2604406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E5B849C0-68C3-4826-A291-123008007849}"/>
                </a:ext>
              </a:extLst>
            </p:cNvPr>
            <p:cNvSpPr/>
            <p:nvPr/>
          </p:nvSpPr>
          <p:spPr>
            <a:xfrm>
              <a:off x="2747694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819C144-64D6-4AEA-B8FA-848E6A3909D2}"/>
                </a:ext>
              </a:extLst>
            </p:cNvPr>
            <p:cNvSpPr/>
            <p:nvPr/>
          </p:nvSpPr>
          <p:spPr>
            <a:xfrm>
              <a:off x="2819294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0F018374-E3AF-465C-B450-D1B9EA586E5C}"/>
                </a:ext>
              </a:extLst>
            </p:cNvPr>
            <p:cNvSpPr/>
            <p:nvPr/>
          </p:nvSpPr>
          <p:spPr>
            <a:xfrm>
              <a:off x="1744683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9AEA5A6-5360-4F98-BDB4-E8FD11AD8D57}"/>
                </a:ext>
              </a:extLst>
            </p:cNvPr>
            <p:cNvSpPr/>
            <p:nvPr/>
          </p:nvSpPr>
          <p:spPr>
            <a:xfrm>
              <a:off x="1816283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72607-AF87-4E63-A78F-4378A203D9FA}"/>
                </a:ext>
              </a:extLst>
            </p:cNvPr>
            <p:cNvSpPr/>
            <p:nvPr/>
          </p:nvSpPr>
          <p:spPr>
            <a:xfrm>
              <a:off x="1887970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D62BCA6A-B490-41F2-86BC-297620C20D54}"/>
                </a:ext>
              </a:extLst>
            </p:cNvPr>
            <p:cNvSpPr/>
            <p:nvPr/>
          </p:nvSpPr>
          <p:spPr>
            <a:xfrm>
              <a:off x="1959570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6E5191B-4F84-4BE2-8EAA-0714A588434D}"/>
                </a:ext>
              </a:extLst>
            </p:cNvPr>
            <p:cNvSpPr/>
            <p:nvPr/>
          </p:nvSpPr>
          <p:spPr>
            <a:xfrm>
              <a:off x="2031257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4F615B8-67FF-461F-8587-FF51F7F3E63D}"/>
                </a:ext>
              </a:extLst>
            </p:cNvPr>
            <p:cNvSpPr/>
            <p:nvPr/>
          </p:nvSpPr>
          <p:spPr>
            <a:xfrm>
              <a:off x="2102858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274D6C4-5B79-4A07-9E50-69DD2EE7E2F9}"/>
                </a:ext>
              </a:extLst>
            </p:cNvPr>
            <p:cNvSpPr/>
            <p:nvPr/>
          </p:nvSpPr>
          <p:spPr>
            <a:xfrm>
              <a:off x="2174458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F7F980BC-F68E-40A0-B808-0FBE600EC0C9}"/>
                </a:ext>
              </a:extLst>
            </p:cNvPr>
            <p:cNvSpPr/>
            <p:nvPr/>
          </p:nvSpPr>
          <p:spPr>
            <a:xfrm>
              <a:off x="2246145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AA8686AB-45C9-4FC2-AEC2-3A6F7F095B9D}"/>
                </a:ext>
              </a:extLst>
            </p:cNvPr>
            <p:cNvSpPr/>
            <p:nvPr/>
          </p:nvSpPr>
          <p:spPr>
            <a:xfrm>
              <a:off x="2317745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B1ACF6F-3611-4065-B771-26AD389A5621}"/>
                </a:ext>
              </a:extLst>
            </p:cNvPr>
            <p:cNvSpPr/>
            <p:nvPr/>
          </p:nvSpPr>
          <p:spPr>
            <a:xfrm>
              <a:off x="2389346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7058FB0C-3BEA-4DB1-AE79-3FEE968D183F}"/>
                </a:ext>
              </a:extLst>
            </p:cNvPr>
            <p:cNvSpPr/>
            <p:nvPr/>
          </p:nvSpPr>
          <p:spPr>
            <a:xfrm>
              <a:off x="2460947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84D99FF-3A28-4B0A-A2B7-8921D4BF0C7F}"/>
                </a:ext>
              </a:extLst>
            </p:cNvPr>
            <p:cNvSpPr/>
            <p:nvPr/>
          </p:nvSpPr>
          <p:spPr>
            <a:xfrm>
              <a:off x="2532633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D213FF57-B942-47D3-9892-3242BFE15D92}"/>
                </a:ext>
              </a:extLst>
            </p:cNvPr>
            <p:cNvSpPr/>
            <p:nvPr/>
          </p:nvSpPr>
          <p:spPr>
            <a:xfrm>
              <a:off x="2604234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9B089EE-F27E-49BD-81BF-9952A82F0F81}"/>
                </a:ext>
              </a:extLst>
            </p:cNvPr>
            <p:cNvSpPr/>
            <p:nvPr/>
          </p:nvSpPr>
          <p:spPr>
            <a:xfrm>
              <a:off x="2675834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B78761B-F0C9-45EF-A144-059BD84178E5}"/>
                </a:ext>
              </a:extLst>
            </p:cNvPr>
            <p:cNvSpPr/>
            <p:nvPr/>
          </p:nvSpPr>
          <p:spPr>
            <a:xfrm>
              <a:off x="2747521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5E315FD8-C3AB-4633-99BE-AEB10B29E6E7}"/>
                </a:ext>
              </a:extLst>
            </p:cNvPr>
            <p:cNvSpPr/>
            <p:nvPr/>
          </p:nvSpPr>
          <p:spPr>
            <a:xfrm>
              <a:off x="2819122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5E81686-A20D-495C-8958-FFCED6E65F3D}"/>
                </a:ext>
              </a:extLst>
            </p:cNvPr>
            <p:cNvSpPr/>
            <p:nvPr/>
          </p:nvSpPr>
          <p:spPr>
            <a:xfrm>
              <a:off x="1887798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EDB15DB-5FAD-4455-AA13-882E398F6EFF}"/>
                </a:ext>
              </a:extLst>
            </p:cNvPr>
            <p:cNvSpPr/>
            <p:nvPr/>
          </p:nvSpPr>
          <p:spPr>
            <a:xfrm>
              <a:off x="1959398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B659645-D2AB-46FE-90A5-25350673F397}"/>
                </a:ext>
              </a:extLst>
            </p:cNvPr>
            <p:cNvSpPr/>
            <p:nvPr/>
          </p:nvSpPr>
          <p:spPr>
            <a:xfrm>
              <a:off x="2031085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FB6CDF14-9AEE-471A-B30B-4151E51DF8F7}"/>
                </a:ext>
              </a:extLst>
            </p:cNvPr>
            <p:cNvSpPr/>
            <p:nvPr/>
          </p:nvSpPr>
          <p:spPr>
            <a:xfrm>
              <a:off x="2102685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CC3A5B8-B314-433A-8A92-EC0D05B1F5E2}"/>
                </a:ext>
              </a:extLst>
            </p:cNvPr>
            <p:cNvSpPr/>
            <p:nvPr/>
          </p:nvSpPr>
          <p:spPr>
            <a:xfrm>
              <a:off x="2174286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CA23C5D-37DA-467E-8081-EC2101FED592}"/>
                </a:ext>
              </a:extLst>
            </p:cNvPr>
            <p:cNvSpPr/>
            <p:nvPr/>
          </p:nvSpPr>
          <p:spPr>
            <a:xfrm>
              <a:off x="2245973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BB24CEBA-6F89-4FA2-BFDB-188D4CF4CAF8}"/>
                </a:ext>
              </a:extLst>
            </p:cNvPr>
            <p:cNvSpPr/>
            <p:nvPr/>
          </p:nvSpPr>
          <p:spPr>
            <a:xfrm>
              <a:off x="2317573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CB263BFA-1932-4B9F-B0BD-12DC08F0764B}"/>
                </a:ext>
              </a:extLst>
            </p:cNvPr>
            <p:cNvSpPr/>
            <p:nvPr/>
          </p:nvSpPr>
          <p:spPr>
            <a:xfrm>
              <a:off x="2389174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020E2EA-CDB0-4E9F-9497-1B940D29AC02}"/>
                </a:ext>
              </a:extLst>
            </p:cNvPr>
            <p:cNvSpPr/>
            <p:nvPr/>
          </p:nvSpPr>
          <p:spPr>
            <a:xfrm>
              <a:off x="2747349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5C9F1D83-D167-464D-8E69-4A0AEACB16AA}"/>
                </a:ext>
              </a:extLst>
            </p:cNvPr>
            <p:cNvSpPr/>
            <p:nvPr/>
          </p:nvSpPr>
          <p:spPr>
            <a:xfrm>
              <a:off x="2818949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6A843F2E-0440-483E-9593-1CAD80B1E7AE}"/>
                </a:ext>
              </a:extLst>
            </p:cNvPr>
            <p:cNvSpPr/>
            <p:nvPr/>
          </p:nvSpPr>
          <p:spPr>
            <a:xfrm>
              <a:off x="2890636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DA6A6928-8AC5-4BD7-8CB9-AA53C851BC8D}"/>
                </a:ext>
              </a:extLst>
            </p:cNvPr>
            <p:cNvSpPr/>
            <p:nvPr/>
          </p:nvSpPr>
          <p:spPr>
            <a:xfrm>
              <a:off x="1959226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1AFDA665-921E-4089-A7F6-4E35C42FEBAE}"/>
                </a:ext>
              </a:extLst>
            </p:cNvPr>
            <p:cNvSpPr/>
            <p:nvPr/>
          </p:nvSpPr>
          <p:spPr>
            <a:xfrm>
              <a:off x="2030912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D7DA67D1-BF2C-40A2-B1D1-1B9B5CFB631C}"/>
                </a:ext>
              </a:extLst>
            </p:cNvPr>
            <p:cNvSpPr/>
            <p:nvPr/>
          </p:nvSpPr>
          <p:spPr>
            <a:xfrm>
              <a:off x="2102513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1F7C44E0-1537-4AEE-AC91-1779F8533403}"/>
                </a:ext>
              </a:extLst>
            </p:cNvPr>
            <p:cNvSpPr/>
            <p:nvPr/>
          </p:nvSpPr>
          <p:spPr>
            <a:xfrm>
              <a:off x="2174114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EB986E24-C118-4525-B1C0-0569BE34AE25}"/>
                </a:ext>
              </a:extLst>
            </p:cNvPr>
            <p:cNvSpPr/>
            <p:nvPr/>
          </p:nvSpPr>
          <p:spPr>
            <a:xfrm>
              <a:off x="2245800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E69B64C1-2A57-43BC-8AE9-67A1685366F8}"/>
                </a:ext>
              </a:extLst>
            </p:cNvPr>
            <p:cNvSpPr/>
            <p:nvPr/>
          </p:nvSpPr>
          <p:spPr>
            <a:xfrm>
              <a:off x="2317401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A2910E5D-C4A0-4272-BD63-E75378FAB127}"/>
                </a:ext>
              </a:extLst>
            </p:cNvPr>
            <p:cNvSpPr/>
            <p:nvPr/>
          </p:nvSpPr>
          <p:spPr>
            <a:xfrm>
              <a:off x="2389001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095D297-932A-4931-9293-A051FE8289D4}"/>
                </a:ext>
              </a:extLst>
            </p:cNvPr>
            <p:cNvSpPr/>
            <p:nvPr/>
          </p:nvSpPr>
          <p:spPr>
            <a:xfrm>
              <a:off x="2747177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881C89A-D5FE-4D96-B595-3E4D6FF52EE7}"/>
                </a:ext>
              </a:extLst>
            </p:cNvPr>
            <p:cNvSpPr/>
            <p:nvPr/>
          </p:nvSpPr>
          <p:spPr>
            <a:xfrm>
              <a:off x="2818777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4E9D1E4-7B1A-4E16-B83F-A03D8B2BABB5}"/>
                </a:ext>
              </a:extLst>
            </p:cNvPr>
            <p:cNvSpPr/>
            <p:nvPr/>
          </p:nvSpPr>
          <p:spPr>
            <a:xfrm>
              <a:off x="2890464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8E24EBE9-BF5A-4C01-8D2E-124466F39C84}"/>
                </a:ext>
              </a:extLst>
            </p:cNvPr>
            <p:cNvSpPr/>
            <p:nvPr/>
          </p:nvSpPr>
          <p:spPr>
            <a:xfrm>
              <a:off x="2962064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2DFBDE2-4799-4529-BA20-F6C171A2FE64}"/>
                </a:ext>
              </a:extLst>
            </p:cNvPr>
            <p:cNvSpPr/>
            <p:nvPr/>
          </p:nvSpPr>
          <p:spPr>
            <a:xfrm>
              <a:off x="3105093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5B4F24C7-5FF7-4552-83D0-B825041D5F87}"/>
                </a:ext>
              </a:extLst>
            </p:cNvPr>
            <p:cNvSpPr/>
            <p:nvPr/>
          </p:nvSpPr>
          <p:spPr>
            <a:xfrm>
              <a:off x="3033665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14E248BC-5F8F-4A7C-ACB7-B40E5CF1717D}"/>
                </a:ext>
              </a:extLst>
            </p:cNvPr>
            <p:cNvSpPr/>
            <p:nvPr/>
          </p:nvSpPr>
          <p:spPr>
            <a:xfrm>
              <a:off x="4668415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379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9C221DD-DF3A-4756-80FC-4FCAA397C944}"/>
                </a:ext>
              </a:extLst>
            </p:cNvPr>
            <p:cNvSpPr/>
            <p:nvPr/>
          </p:nvSpPr>
          <p:spPr>
            <a:xfrm>
              <a:off x="4740016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04B9AA7-466F-47C5-8382-E9FCD6F08FE3}"/>
                </a:ext>
              </a:extLst>
            </p:cNvPr>
            <p:cNvSpPr/>
            <p:nvPr/>
          </p:nvSpPr>
          <p:spPr>
            <a:xfrm>
              <a:off x="4811703" y="42286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E65FEBE-0DFC-4824-8224-CB65D8D45D3B}"/>
                </a:ext>
              </a:extLst>
            </p:cNvPr>
            <p:cNvSpPr/>
            <p:nvPr/>
          </p:nvSpPr>
          <p:spPr>
            <a:xfrm>
              <a:off x="4883303" y="43003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3737B406-329B-48AA-9B77-377199F07238}"/>
                </a:ext>
              </a:extLst>
            </p:cNvPr>
            <p:cNvSpPr/>
            <p:nvPr/>
          </p:nvSpPr>
          <p:spPr>
            <a:xfrm>
              <a:off x="4954904" y="43719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056515B-F6BE-46A7-913B-568E6FCE228C}"/>
                </a:ext>
              </a:extLst>
            </p:cNvPr>
            <p:cNvSpPr/>
            <p:nvPr/>
          </p:nvSpPr>
          <p:spPr>
            <a:xfrm>
              <a:off x="1959053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E6CEDFC6-784D-48B9-89A0-312C1A0102BB}"/>
                </a:ext>
              </a:extLst>
            </p:cNvPr>
            <p:cNvSpPr/>
            <p:nvPr/>
          </p:nvSpPr>
          <p:spPr>
            <a:xfrm>
              <a:off x="2030740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2431DA9-F963-47DF-B11C-47C61C201A27}"/>
                </a:ext>
              </a:extLst>
            </p:cNvPr>
            <p:cNvSpPr/>
            <p:nvPr/>
          </p:nvSpPr>
          <p:spPr>
            <a:xfrm>
              <a:off x="2102341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1A86ECB0-1E6C-4D0F-9694-F5CC92241F9D}"/>
                </a:ext>
              </a:extLst>
            </p:cNvPr>
            <p:cNvSpPr/>
            <p:nvPr/>
          </p:nvSpPr>
          <p:spPr>
            <a:xfrm>
              <a:off x="2317229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64251DFE-543F-4E9E-A4F5-5B3167219DC6}"/>
                </a:ext>
              </a:extLst>
            </p:cNvPr>
            <p:cNvSpPr/>
            <p:nvPr/>
          </p:nvSpPr>
          <p:spPr>
            <a:xfrm>
              <a:off x="2388829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9B3DD0D-2177-417B-99A2-109DECD11E4B}"/>
                </a:ext>
              </a:extLst>
            </p:cNvPr>
            <p:cNvSpPr/>
            <p:nvPr/>
          </p:nvSpPr>
          <p:spPr>
            <a:xfrm>
              <a:off x="2460516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992F9B4-7775-49DA-962C-EF1107DA70A8}"/>
                </a:ext>
              </a:extLst>
            </p:cNvPr>
            <p:cNvSpPr/>
            <p:nvPr/>
          </p:nvSpPr>
          <p:spPr>
            <a:xfrm>
              <a:off x="2747004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69E4439-7D01-4658-8DA1-FCB877BA60AB}"/>
                </a:ext>
              </a:extLst>
            </p:cNvPr>
            <p:cNvSpPr/>
            <p:nvPr/>
          </p:nvSpPr>
          <p:spPr>
            <a:xfrm>
              <a:off x="2818605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E9C5388-13A8-4DE4-AEBD-34DDFC17B7DE}"/>
                </a:ext>
              </a:extLst>
            </p:cNvPr>
            <p:cNvSpPr/>
            <p:nvPr/>
          </p:nvSpPr>
          <p:spPr>
            <a:xfrm>
              <a:off x="2890292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3824E0B-DEA1-4576-B33C-51A52CFA5733}"/>
                </a:ext>
              </a:extLst>
            </p:cNvPr>
            <p:cNvSpPr/>
            <p:nvPr/>
          </p:nvSpPr>
          <p:spPr>
            <a:xfrm>
              <a:off x="2961892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1F736C6-92D8-4716-B39F-E3573C25FDB0}"/>
                </a:ext>
              </a:extLst>
            </p:cNvPr>
            <p:cNvSpPr/>
            <p:nvPr/>
          </p:nvSpPr>
          <p:spPr>
            <a:xfrm>
              <a:off x="3033493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ED161006-7025-44E4-A601-069DFBE2D1D7}"/>
                </a:ext>
              </a:extLst>
            </p:cNvPr>
            <p:cNvSpPr/>
            <p:nvPr/>
          </p:nvSpPr>
          <p:spPr>
            <a:xfrm>
              <a:off x="3176607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260B834-E89F-4C2A-8C93-F8D288978BD6}"/>
                </a:ext>
              </a:extLst>
            </p:cNvPr>
            <p:cNvSpPr/>
            <p:nvPr/>
          </p:nvSpPr>
          <p:spPr>
            <a:xfrm>
              <a:off x="4668243" y="39421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B2D00E3F-479F-4EF9-B3AB-BF2CCF43FB1C}"/>
                </a:ext>
              </a:extLst>
            </p:cNvPr>
            <p:cNvSpPr/>
            <p:nvPr/>
          </p:nvSpPr>
          <p:spPr>
            <a:xfrm>
              <a:off x="4739844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3C02E188-48C2-4BD3-B8D3-0531C2437D9C}"/>
                </a:ext>
              </a:extLst>
            </p:cNvPr>
            <p:cNvSpPr/>
            <p:nvPr/>
          </p:nvSpPr>
          <p:spPr>
            <a:xfrm>
              <a:off x="4811530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93E9C4D-28B9-41B3-B195-7E3A3E04B9DA}"/>
                </a:ext>
              </a:extLst>
            </p:cNvPr>
            <p:cNvSpPr/>
            <p:nvPr/>
          </p:nvSpPr>
          <p:spPr>
            <a:xfrm>
              <a:off x="4883131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47318DD-B4B1-4065-A410-81EE02C8424D}"/>
                </a:ext>
              </a:extLst>
            </p:cNvPr>
            <p:cNvSpPr/>
            <p:nvPr/>
          </p:nvSpPr>
          <p:spPr>
            <a:xfrm>
              <a:off x="4954817" y="422874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25FDF422-1947-4E6F-9872-494DE58DFD53}"/>
                </a:ext>
              </a:extLst>
            </p:cNvPr>
            <p:cNvSpPr/>
            <p:nvPr/>
          </p:nvSpPr>
          <p:spPr>
            <a:xfrm>
              <a:off x="5026418" y="43003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9FABAF79-BE6F-402D-B22F-231DA1605B9D}"/>
                </a:ext>
              </a:extLst>
            </p:cNvPr>
            <p:cNvSpPr/>
            <p:nvPr/>
          </p:nvSpPr>
          <p:spPr>
            <a:xfrm>
              <a:off x="2102168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221944D5-6A08-40BC-916E-DB7EA47B686E}"/>
                </a:ext>
              </a:extLst>
            </p:cNvPr>
            <p:cNvSpPr/>
            <p:nvPr/>
          </p:nvSpPr>
          <p:spPr>
            <a:xfrm>
              <a:off x="2388657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EF8B844F-F154-494D-B395-67EB8991CB21}"/>
                </a:ext>
              </a:extLst>
            </p:cNvPr>
            <p:cNvSpPr/>
            <p:nvPr/>
          </p:nvSpPr>
          <p:spPr>
            <a:xfrm>
              <a:off x="2460343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554779C2-223D-4EFC-9E7A-D7AFB23EBCC5}"/>
                </a:ext>
              </a:extLst>
            </p:cNvPr>
            <p:cNvSpPr/>
            <p:nvPr/>
          </p:nvSpPr>
          <p:spPr>
            <a:xfrm>
              <a:off x="2531944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852CE06E-4125-45BD-BDF4-87F03D1074E2}"/>
                </a:ext>
              </a:extLst>
            </p:cNvPr>
            <p:cNvSpPr/>
            <p:nvPr/>
          </p:nvSpPr>
          <p:spPr>
            <a:xfrm>
              <a:off x="2603545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00EBD84-78B7-4390-A0F5-52235F7BD8AA}"/>
                </a:ext>
              </a:extLst>
            </p:cNvPr>
            <p:cNvSpPr/>
            <p:nvPr/>
          </p:nvSpPr>
          <p:spPr>
            <a:xfrm>
              <a:off x="2746832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FA61058-9072-47DE-8709-2820FAFAEA8A}"/>
                </a:ext>
              </a:extLst>
            </p:cNvPr>
            <p:cNvSpPr/>
            <p:nvPr/>
          </p:nvSpPr>
          <p:spPr>
            <a:xfrm>
              <a:off x="281843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6273231-46B0-4701-8A10-9690F5CE8EB9}"/>
                </a:ext>
              </a:extLst>
            </p:cNvPr>
            <p:cNvSpPr/>
            <p:nvPr/>
          </p:nvSpPr>
          <p:spPr>
            <a:xfrm>
              <a:off x="2890119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E557596-2B35-4EF8-9B2E-6833CEF038DB}"/>
                </a:ext>
              </a:extLst>
            </p:cNvPr>
            <p:cNvSpPr/>
            <p:nvPr/>
          </p:nvSpPr>
          <p:spPr>
            <a:xfrm>
              <a:off x="2961720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3491C99-33C1-4263-8043-29680EF9760B}"/>
                </a:ext>
              </a:extLst>
            </p:cNvPr>
            <p:cNvSpPr/>
            <p:nvPr/>
          </p:nvSpPr>
          <p:spPr>
            <a:xfrm>
              <a:off x="3033320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D8219526-547E-41A4-8FFB-EF7FEBADABC1}"/>
                </a:ext>
              </a:extLst>
            </p:cNvPr>
            <p:cNvSpPr/>
            <p:nvPr/>
          </p:nvSpPr>
          <p:spPr>
            <a:xfrm>
              <a:off x="3105007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1480E96D-3832-4EF9-8019-93E397D94EAB}"/>
                </a:ext>
              </a:extLst>
            </p:cNvPr>
            <p:cNvSpPr/>
            <p:nvPr/>
          </p:nvSpPr>
          <p:spPr>
            <a:xfrm>
              <a:off x="4023321" y="3154217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84F16410-B0DE-446B-9215-2DC6848198A0}"/>
                </a:ext>
              </a:extLst>
            </p:cNvPr>
            <p:cNvSpPr/>
            <p:nvPr/>
          </p:nvSpPr>
          <p:spPr>
            <a:xfrm>
              <a:off x="4094921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7EFA2360-4B7D-4D26-9C02-089633BD33DD}"/>
                </a:ext>
              </a:extLst>
            </p:cNvPr>
            <p:cNvSpPr/>
            <p:nvPr/>
          </p:nvSpPr>
          <p:spPr>
            <a:xfrm>
              <a:off x="4023493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0F43052-71DD-4C0D-8562-C09DC3370042}"/>
                </a:ext>
              </a:extLst>
            </p:cNvPr>
            <p:cNvSpPr/>
            <p:nvPr/>
          </p:nvSpPr>
          <p:spPr>
            <a:xfrm>
              <a:off x="4166608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8AF8E588-C9F0-43D3-AE90-C5987801877A}"/>
                </a:ext>
              </a:extLst>
            </p:cNvPr>
            <p:cNvSpPr/>
            <p:nvPr/>
          </p:nvSpPr>
          <p:spPr>
            <a:xfrm>
              <a:off x="4095094" y="33690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5BD6D3E-193F-4BAA-BD8D-3D77751DA6B0}"/>
                </a:ext>
              </a:extLst>
            </p:cNvPr>
            <p:cNvSpPr/>
            <p:nvPr/>
          </p:nvSpPr>
          <p:spPr>
            <a:xfrm>
              <a:off x="4238209" y="3369105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13BB62FD-CEC6-4355-94B7-B70F47217BEC}"/>
                </a:ext>
              </a:extLst>
            </p:cNvPr>
            <p:cNvSpPr/>
            <p:nvPr/>
          </p:nvSpPr>
          <p:spPr>
            <a:xfrm>
              <a:off x="4166780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22FECB27-5967-42A8-9251-56AB80B0A5F0}"/>
                </a:ext>
              </a:extLst>
            </p:cNvPr>
            <p:cNvSpPr/>
            <p:nvPr/>
          </p:nvSpPr>
          <p:spPr>
            <a:xfrm>
              <a:off x="4309895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0BBA2DB-A0C8-415A-B2B0-6A533E4574B6}"/>
                </a:ext>
              </a:extLst>
            </p:cNvPr>
            <p:cNvSpPr/>
            <p:nvPr/>
          </p:nvSpPr>
          <p:spPr>
            <a:xfrm>
              <a:off x="4381496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E8B90932-6246-4606-8C44-75DEA518E21A}"/>
                </a:ext>
              </a:extLst>
            </p:cNvPr>
            <p:cNvSpPr/>
            <p:nvPr/>
          </p:nvSpPr>
          <p:spPr>
            <a:xfrm>
              <a:off x="4668070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E0C25E78-0AB7-4E34-A8A4-0CFCD2C1B198}"/>
                </a:ext>
              </a:extLst>
            </p:cNvPr>
            <p:cNvSpPr/>
            <p:nvPr/>
          </p:nvSpPr>
          <p:spPr>
            <a:xfrm>
              <a:off x="4739757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C03F966A-8CEB-4C95-81A4-1E1CADB48EA3}"/>
                </a:ext>
              </a:extLst>
            </p:cNvPr>
            <p:cNvSpPr/>
            <p:nvPr/>
          </p:nvSpPr>
          <p:spPr>
            <a:xfrm>
              <a:off x="4811358" y="39421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A9B1E303-B3BB-436A-B17D-F34CC4462CA5}"/>
                </a:ext>
              </a:extLst>
            </p:cNvPr>
            <p:cNvSpPr/>
            <p:nvPr/>
          </p:nvSpPr>
          <p:spPr>
            <a:xfrm>
              <a:off x="4883045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1B82B0C0-6222-4DD0-B5A8-D79613FDE449}"/>
                </a:ext>
              </a:extLst>
            </p:cNvPr>
            <p:cNvSpPr/>
            <p:nvPr/>
          </p:nvSpPr>
          <p:spPr>
            <a:xfrm>
              <a:off x="4954645" y="40854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2BA1172A-1044-4BB2-A4DA-18889DA60D74}"/>
                </a:ext>
              </a:extLst>
            </p:cNvPr>
            <p:cNvSpPr/>
            <p:nvPr/>
          </p:nvSpPr>
          <p:spPr>
            <a:xfrm>
              <a:off x="5026246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5812D82-DD2C-43D4-B189-56432C7EA55C}"/>
                </a:ext>
              </a:extLst>
            </p:cNvPr>
            <p:cNvSpPr/>
            <p:nvPr/>
          </p:nvSpPr>
          <p:spPr>
            <a:xfrm>
              <a:off x="2316884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50DD6384-6104-454A-9DB4-CEBCFAE7BBB5}"/>
                </a:ext>
              </a:extLst>
            </p:cNvPr>
            <p:cNvSpPr/>
            <p:nvPr/>
          </p:nvSpPr>
          <p:spPr>
            <a:xfrm>
              <a:off x="2388571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FFAA40F-CFDF-421B-AC5C-1C822A18F0FA}"/>
                </a:ext>
              </a:extLst>
            </p:cNvPr>
            <p:cNvSpPr/>
            <p:nvPr/>
          </p:nvSpPr>
          <p:spPr>
            <a:xfrm>
              <a:off x="2603458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F0C364C-C2F8-451F-A5FE-B931BF89666C}"/>
                </a:ext>
              </a:extLst>
            </p:cNvPr>
            <p:cNvSpPr/>
            <p:nvPr/>
          </p:nvSpPr>
          <p:spPr>
            <a:xfrm>
              <a:off x="2746660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644E6FF5-87AF-4229-9B44-6A52811A2E24}"/>
                </a:ext>
              </a:extLst>
            </p:cNvPr>
            <p:cNvSpPr/>
            <p:nvPr/>
          </p:nvSpPr>
          <p:spPr>
            <a:xfrm>
              <a:off x="3033234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20D10504-F8D7-47F2-9F0E-1D8BD42F3B0E}"/>
                </a:ext>
              </a:extLst>
            </p:cNvPr>
            <p:cNvSpPr/>
            <p:nvPr/>
          </p:nvSpPr>
          <p:spPr>
            <a:xfrm>
              <a:off x="3104835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0D7E103-9C41-4C76-A815-F670FBFE3375}"/>
                </a:ext>
              </a:extLst>
            </p:cNvPr>
            <p:cNvSpPr/>
            <p:nvPr/>
          </p:nvSpPr>
          <p:spPr>
            <a:xfrm>
              <a:off x="4094835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2928E289-B02D-4314-88D7-B2C283E4519C}"/>
                </a:ext>
              </a:extLst>
            </p:cNvPr>
            <p:cNvSpPr/>
            <p:nvPr/>
          </p:nvSpPr>
          <p:spPr>
            <a:xfrm>
              <a:off x="4166436" y="3154217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51EE158F-8BFF-4970-BC23-F7525DFC5DB4}"/>
                </a:ext>
              </a:extLst>
            </p:cNvPr>
            <p:cNvSpPr/>
            <p:nvPr/>
          </p:nvSpPr>
          <p:spPr>
            <a:xfrm>
              <a:off x="4238123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1EEE31D1-6A6E-4730-A124-3637B4A52417}"/>
                </a:ext>
              </a:extLst>
            </p:cNvPr>
            <p:cNvSpPr/>
            <p:nvPr/>
          </p:nvSpPr>
          <p:spPr>
            <a:xfrm>
              <a:off x="4309723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0E6AED1-37FA-469D-990E-D502C18C7B95}"/>
                </a:ext>
              </a:extLst>
            </p:cNvPr>
            <p:cNvSpPr/>
            <p:nvPr/>
          </p:nvSpPr>
          <p:spPr>
            <a:xfrm>
              <a:off x="4381324" y="3369105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65C83F69-374B-426E-A002-01F69E54934C}"/>
                </a:ext>
              </a:extLst>
            </p:cNvPr>
            <p:cNvSpPr/>
            <p:nvPr/>
          </p:nvSpPr>
          <p:spPr>
            <a:xfrm>
              <a:off x="4453010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CDD38BD-FB72-404B-94E8-86D195D66F8E}"/>
                </a:ext>
              </a:extLst>
            </p:cNvPr>
            <p:cNvSpPr/>
            <p:nvPr/>
          </p:nvSpPr>
          <p:spPr>
            <a:xfrm>
              <a:off x="4524611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7D83A9C-59C4-4DA9-81AC-CC2E5566BE52}"/>
                </a:ext>
              </a:extLst>
            </p:cNvPr>
            <p:cNvSpPr/>
            <p:nvPr/>
          </p:nvSpPr>
          <p:spPr>
            <a:xfrm>
              <a:off x="4596298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8D15AB8-8546-4B96-87BA-1BC2320A7701}"/>
                </a:ext>
              </a:extLst>
            </p:cNvPr>
            <p:cNvSpPr/>
            <p:nvPr/>
          </p:nvSpPr>
          <p:spPr>
            <a:xfrm>
              <a:off x="4667898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E0699C5-6E5B-4C4E-A91D-20C98388306A}"/>
                </a:ext>
              </a:extLst>
            </p:cNvPr>
            <p:cNvSpPr/>
            <p:nvPr/>
          </p:nvSpPr>
          <p:spPr>
            <a:xfrm>
              <a:off x="4739585" y="372728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BC0B72C-E0BA-456E-9E5D-B88EDD81C66A}"/>
                </a:ext>
              </a:extLst>
            </p:cNvPr>
            <p:cNvSpPr/>
            <p:nvPr/>
          </p:nvSpPr>
          <p:spPr>
            <a:xfrm>
              <a:off x="4811186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C0B34DEE-128E-4394-BC29-F0C6EACB4C7E}"/>
                </a:ext>
              </a:extLst>
            </p:cNvPr>
            <p:cNvSpPr/>
            <p:nvPr/>
          </p:nvSpPr>
          <p:spPr>
            <a:xfrm>
              <a:off x="4882872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B512CDA3-D220-4469-A2A9-4B007BEE9CAF}"/>
                </a:ext>
              </a:extLst>
            </p:cNvPr>
            <p:cNvSpPr/>
            <p:nvPr/>
          </p:nvSpPr>
          <p:spPr>
            <a:xfrm>
              <a:off x="4954473" y="39421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B28A28BD-4386-48B9-ACB2-4C47FA75C3C4}"/>
                </a:ext>
              </a:extLst>
            </p:cNvPr>
            <p:cNvSpPr/>
            <p:nvPr/>
          </p:nvSpPr>
          <p:spPr>
            <a:xfrm>
              <a:off x="5026159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2968EE5-8135-4E65-9CC8-8A0B6EB0AAC0}"/>
                </a:ext>
              </a:extLst>
            </p:cNvPr>
            <p:cNvSpPr/>
            <p:nvPr/>
          </p:nvSpPr>
          <p:spPr>
            <a:xfrm>
              <a:off x="5097760" y="40854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EB165D1E-A3FD-4DA0-B72D-E04E29628B66}"/>
                </a:ext>
              </a:extLst>
            </p:cNvPr>
            <p:cNvSpPr/>
            <p:nvPr/>
          </p:nvSpPr>
          <p:spPr>
            <a:xfrm>
              <a:off x="2603286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3A9B05D9-AA0D-427A-A0CA-3AC2DF9AD9D3}"/>
                </a:ext>
              </a:extLst>
            </p:cNvPr>
            <p:cNvSpPr/>
            <p:nvPr/>
          </p:nvSpPr>
          <p:spPr>
            <a:xfrm>
              <a:off x="2889774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9897FEFD-1EC2-4F4D-8AF1-821BA95D016C}"/>
                </a:ext>
              </a:extLst>
            </p:cNvPr>
            <p:cNvSpPr/>
            <p:nvPr/>
          </p:nvSpPr>
          <p:spPr>
            <a:xfrm>
              <a:off x="2961375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B8EE0DE-9D03-4CC9-A1BC-D4F96FD6C482}"/>
                </a:ext>
              </a:extLst>
            </p:cNvPr>
            <p:cNvSpPr/>
            <p:nvPr/>
          </p:nvSpPr>
          <p:spPr>
            <a:xfrm>
              <a:off x="4166264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33808E90-192A-44E8-8787-8A10764D37BB}"/>
                </a:ext>
              </a:extLst>
            </p:cNvPr>
            <p:cNvSpPr/>
            <p:nvPr/>
          </p:nvSpPr>
          <p:spPr>
            <a:xfrm>
              <a:off x="4237950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AD92EBD-63C0-4681-AB92-F4FBD7B1ECB9}"/>
                </a:ext>
              </a:extLst>
            </p:cNvPr>
            <p:cNvSpPr/>
            <p:nvPr/>
          </p:nvSpPr>
          <p:spPr>
            <a:xfrm>
              <a:off x="4309551" y="3154217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E8C1C3A-3F05-48BF-99AA-7D5D62CB436D}"/>
                </a:ext>
              </a:extLst>
            </p:cNvPr>
            <p:cNvSpPr/>
            <p:nvPr/>
          </p:nvSpPr>
          <p:spPr>
            <a:xfrm>
              <a:off x="4381237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548FF20-16A5-41DA-81A6-86123EAAD228}"/>
                </a:ext>
              </a:extLst>
            </p:cNvPr>
            <p:cNvSpPr/>
            <p:nvPr/>
          </p:nvSpPr>
          <p:spPr>
            <a:xfrm>
              <a:off x="4452838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FA903D32-09C5-40B9-93AD-D15E49380C45}"/>
                </a:ext>
              </a:extLst>
            </p:cNvPr>
            <p:cNvSpPr/>
            <p:nvPr/>
          </p:nvSpPr>
          <p:spPr>
            <a:xfrm>
              <a:off x="4524439" y="3369105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513EE126-8846-4336-A9BA-B07FF358992D}"/>
                </a:ext>
              </a:extLst>
            </p:cNvPr>
            <p:cNvSpPr/>
            <p:nvPr/>
          </p:nvSpPr>
          <p:spPr>
            <a:xfrm>
              <a:off x="4596125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8725948B-FC31-46AE-9B95-57ECAE75C273}"/>
                </a:ext>
              </a:extLst>
            </p:cNvPr>
            <p:cNvSpPr/>
            <p:nvPr/>
          </p:nvSpPr>
          <p:spPr>
            <a:xfrm>
              <a:off x="4667726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83F88A0-9C01-4E3E-90AB-AAFC9CB986D0}"/>
                </a:ext>
              </a:extLst>
            </p:cNvPr>
            <p:cNvSpPr/>
            <p:nvPr/>
          </p:nvSpPr>
          <p:spPr>
            <a:xfrm>
              <a:off x="4739413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E5FC5C2-0FF6-4D69-B566-7AD046FB1523}"/>
                </a:ext>
              </a:extLst>
            </p:cNvPr>
            <p:cNvSpPr/>
            <p:nvPr/>
          </p:nvSpPr>
          <p:spPr>
            <a:xfrm>
              <a:off x="4811013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67A211D-DBBA-47C2-8B55-A96DE664504D}"/>
                </a:ext>
              </a:extLst>
            </p:cNvPr>
            <p:cNvSpPr/>
            <p:nvPr/>
          </p:nvSpPr>
          <p:spPr>
            <a:xfrm>
              <a:off x="4882700" y="372728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804198C-1368-44E6-B74F-CDAFA6084B12}"/>
                </a:ext>
              </a:extLst>
            </p:cNvPr>
            <p:cNvSpPr/>
            <p:nvPr/>
          </p:nvSpPr>
          <p:spPr>
            <a:xfrm>
              <a:off x="4954300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103C8E0F-6FC7-46CC-AB8F-BBE80867B243}"/>
                </a:ext>
              </a:extLst>
            </p:cNvPr>
            <p:cNvSpPr/>
            <p:nvPr/>
          </p:nvSpPr>
          <p:spPr>
            <a:xfrm>
              <a:off x="5025987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D17A2F3E-F1F4-4E13-8162-264DC3C4BEDF}"/>
                </a:ext>
              </a:extLst>
            </p:cNvPr>
            <p:cNvSpPr/>
            <p:nvPr/>
          </p:nvSpPr>
          <p:spPr>
            <a:xfrm>
              <a:off x="5097588" y="39421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A309FA0-82AC-44A1-85FF-7E9FFA3EC2C6}"/>
                </a:ext>
              </a:extLst>
            </p:cNvPr>
            <p:cNvSpPr/>
            <p:nvPr/>
          </p:nvSpPr>
          <p:spPr>
            <a:xfrm>
              <a:off x="2459827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D2C81E5-4DF9-4116-AE75-22F68CD581BE}"/>
                </a:ext>
              </a:extLst>
            </p:cNvPr>
            <p:cNvSpPr/>
            <p:nvPr/>
          </p:nvSpPr>
          <p:spPr>
            <a:xfrm>
              <a:off x="2603114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6C73354D-DE4C-442E-8CF1-D1B56FBCAD5A}"/>
                </a:ext>
              </a:extLst>
            </p:cNvPr>
            <p:cNvSpPr/>
            <p:nvPr/>
          </p:nvSpPr>
          <p:spPr>
            <a:xfrm>
              <a:off x="2674714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94609621-3DD3-43C3-8D5A-439429FDDAD0}"/>
                </a:ext>
              </a:extLst>
            </p:cNvPr>
            <p:cNvSpPr/>
            <p:nvPr/>
          </p:nvSpPr>
          <p:spPr>
            <a:xfrm>
              <a:off x="2746315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62BE13B2-4ABD-4130-B70E-0B22FC1E10BA}"/>
                </a:ext>
              </a:extLst>
            </p:cNvPr>
            <p:cNvSpPr/>
            <p:nvPr/>
          </p:nvSpPr>
          <p:spPr>
            <a:xfrm>
              <a:off x="2818002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181C1481-6B7D-4361-AC01-24CDC8F6ED99}"/>
                </a:ext>
              </a:extLst>
            </p:cNvPr>
            <p:cNvSpPr/>
            <p:nvPr/>
          </p:nvSpPr>
          <p:spPr>
            <a:xfrm>
              <a:off x="2889602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E67422EF-E32A-4CF8-9FE0-962C38DE32BD}"/>
                </a:ext>
              </a:extLst>
            </p:cNvPr>
            <p:cNvSpPr/>
            <p:nvPr/>
          </p:nvSpPr>
          <p:spPr>
            <a:xfrm>
              <a:off x="2961203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15978D-DB32-4D83-8569-3614ABA2EB2D}"/>
                </a:ext>
              </a:extLst>
            </p:cNvPr>
            <p:cNvSpPr/>
            <p:nvPr/>
          </p:nvSpPr>
          <p:spPr>
            <a:xfrm>
              <a:off x="3032889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EDB065C-E7DA-426A-AB12-6DFB79F1144F}"/>
                </a:ext>
              </a:extLst>
            </p:cNvPr>
            <p:cNvSpPr/>
            <p:nvPr/>
          </p:nvSpPr>
          <p:spPr>
            <a:xfrm>
              <a:off x="4237778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B995B674-E76E-425A-8DDE-35717AB1F789}"/>
                </a:ext>
              </a:extLst>
            </p:cNvPr>
            <p:cNvSpPr/>
            <p:nvPr/>
          </p:nvSpPr>
          <p:spPr>
            <a:xfrm>
              <a:off x="4309378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8AEA6369-6F4C-43EB-AA03-C5FDC61F3505}"/>
                </a:ext>
              </a:extLst>
            </p:cNvPr>
            <p:cNvSpPr/>
            <p:nvPr/>
          </p:nvSpPr>
          <p:spPr>
            <a:xfrm>
              <a:off x="4381065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4EAE9918-7A3A-401E-829B-FBEED4670A91}"/>
                </a:ext>
              </a:extLst>
            </p:cNvPr>
            <p:cNvSpPr/>
            <p:nvPr/>
          </p:nvSpPr>
          <p:spPr>
            <a:xfrm>
              <a:off x="4452666" y="3154217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471E6B84-D70E-4663-BC6D-48B2ABC0ABAA}"/>
                </a:ext>
              </a:extLst>
            </p:cNvPr>
            <p:cNvSpPr/>
            <p:nvPr/>
          </p:nvSpPr>
          <p:spPr>
            <a:xfrm>
              <a:off x="4524352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B45CB12-9D2D-406D-B8FF-B8E35DFA0C82}"/>
                </a:ext>
              </a:extLst>
            </p:cNvPr>
            <p:cNvSpPr/>
            <p:nvPr/>
          </p:nvSpPr>
          <p:spPr>
            <a:xfrm>
              <a:off x="4595953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D80852A3-00B4-4A5A-893E-9E344A9AC3A4}"/>
                </a:ext>
              </a:extLst>
            </p:cNvPr>
            <p:cNvSpPr/>
            <p:nvPr/>
          </p:nvSpPr>
          <p:spPr>
            <a:xfrm>
              <a:off x="4667554" y="3369105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031B89-9498-4E0D-BAFC-3BEBF14E669B}"/>
                </a:ext>
              </a:extLst>
            </p:cNvPr>
            <p:cNvSpPr/>
            <p:nvPr/>
          </p:nvSpPr>
          <p:spPr>
            <a:xfrm>
              <a:off x="4739240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1A9190A4-0D3B-4979-902D-608C293855AF}"/>
                </a:ext>
              </a:extLst>
            </p:cNvPr>
            <p:cNvSpPr/>
            <p:nvPr/>
          </p:nvSpPr>
          <p:spPr>
            <a:xfrm>
              <a:off x="4810841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B3A5A4D8-F607-4191-9837-E29CCABBA286}"/>
                </a:ext>
              </a:extLst>
            </p:cNvPr>
            <p:cNvSpPr/>
            <p:nvPr/>
          </p:nvSpPr>
          <p:spPr>
            <a:xfrm>
              <a:off x="4882528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5" y="0"/>
                  </a:cubicBezTo>
                  <a:cubicBezTo>
                    <a:pt x="67378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B3E2537-6D17-4A26-BA2B-9911BF415B38}"/>
                </a:ext>
              </a:extLst>
            </p:cNvPr>
            <p:cNvSpPr/>
            <p:nvPr/>
          </p:nvSpPr>
          <p:spPr>
            <a:xfrm>
              <a:off x="4954128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FC3DDA9A-6885-4A79-8546-F725B07A74C4}"/>
                </a:ext>
              </a:extLst>
            </p:cNvPr>
            <p:cNvSpPr/>
            <p:nvPr/>
          </p:nvSpPr>
          <p:spPr>
            <a:xfrm>
              <a:off x="5025815" y="372728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EA90D131-1291-46AD-84E5-CE274AD417C9}"/>
                </a:ext>
              </a:extLst>
            </p:cNvPr>
            <p:cNvSpPr/>
            <p:nvPr/>
          </p:nvSpPr>
          <p:spPr>
            <a:xfrm>
              <a:off x="5097416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91A85BA-79A7-48BC-9621-394F35AC786B}"/>
                </a:ext>
              </a:extLst>
            </p:cNvPr>
            <p:cNvSpPr/>
            <p:nvPr/>
          </p:nvSpPr>
          <p:spPr>
            <a:xfrm>
              <a:off x="5169102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B5DE5A8D-C91A-4047-B486-D6B12B139C40}"/>
                </a:ext>
              </a:extLst>
            </p:cNvPr>
            <p:cNvSpPr/>
            <p:nvPr/>
          </p:nvSpPr>
          <p:spPr>
            <a:xfrm>
              <a:off x="2602942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ACBB0F6B-9E6F-40F4-B189-6BBAB4F72A03}"/>
                </a:ext>
              </a:extLst>
            </p:cNvPr>
            <p:cNvSpPr/>
            <p:nvPr/>
          </p:nvSpPr>
          <p:spPr>
            <a:xfrm>
              <a:off x="2674542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8E4CDE3-903E-4C09-AE77-D6EC01FD474A}"/>
                </a:ext>
              </a:extLst>
            </p:cNvPr>
            <p:cNvSpPr/>
            <p:nvPr/>
          </p:nvSpPr>
          <p:spPr>
            <a:xfrm>
              <a:off x="2746143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B337824-0345-4A52-9FBE-2E2E0DC97DBC}"/>
                </a:ext>
              </a:extLst>
            </p:cNvPr>
            <p:cNvSpPr/>
            <p:nvPr/>
          </p:nvSpPr>
          <p:spPr>
            <a:xfrm>
              <a:off x="2817829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FE1BF5F4-3831-4546-99CC-6BF948597068}"/>
                </a:ext>
              </a:extLst>
            </p:cNvPr>
            <p:cNvSpPr/>
            <p:nvPr/>
          </p:nvSpPr>
          <p:spPr>
            <a:xfrm>
              <a:off x="2889430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66959922-BB19-47FA-84A8-7C0B4AABA1CD}"/>
                </a:ext>
              </a:extLst>
            </p:cNvPr>
            <p:cNvSpPr/>
            <p:nvPr/>
          </p:nvSpPr>
          <p:spPr>
            <a:xfrm>
              <a:off x="2961030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1CC87382-180B-4315-84C2-4744AE20AF74}"/>
                </a:ext>
              </a:extLst>
            </p:cNvPr>
            <p:cNvSpPr/>
            <p:nvPr/>
          </p:nvSpPr>
          <p:spPr>
            <a:xfrm>
              <a:off x="3032717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DB7109AE-857C-4376-B16F-752E572AA675}"/>
                </a:ext>
              </a:extLst>
            </p:cNvPr>
            <p:cNvSpPr/>
            <p:nvPr/>
          </p:nvSpPr>
          <p:spPr>
            <a:xfrm>
              <a:off x="3319206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C87D43AB-D436-4351-A636-89DAF784F73E}"/>
                </a:ext>
              </a:extLst>
            </p:cNvPr>
            <p:cNvSpPr/>
            <p:nvPr/>
          </p:nvSpPr>
          <p:spPr>
            <a:xfrm>
              <a:off x="339089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3EA8D9F-083C-404B-9E15-E828FDB2A9EE}"/>
                </a:ext>
              </a:extLst>
            </p:cNvPr>
            <p:cNvSpPr/>
            <p:nvPr/>
          </p:nvSpPr>
          <p:spPr>
            <a:xfrm>
              <a:off x="4309206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3E32B785-045A-4E22-A686-56DD93AD879E}"/>
                </a:ext>
              </a:extLst>
            </p:cNvPr>
            <p:cNvSpPr/>
            <p:nvPr/>
          </p:nvSpPr>
          <p:spPr>
            <a:xfrm>
              <a:off x="4380893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465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5F2C1D9D-CBEB-436E-AECC-171F174144E8}"/>
                </a:ext>
              </a:extLst>
            </p:cNvPr>
            <p:cNvSpPr/>
            <p:nvPr/>
          </p:nvSpPr>
          <p:spPr>
            <a:xfrm>
              <a:off x="4452493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C667364C-35A2-4DB0-942E-FF46A864560B}"/>
                </a:ext>
              </a:extLst>
            </p:cNvPr>
            <p:cNvSpPr/>
            <p:nvPr/>
          </p:nvSpPr>
          <p:spPr>
            <a:xfrm>
              <a:off x="4524180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1DA7F6E4-0AB2-4A9C-8067-D6A298AB732D}"/>
                </a:ext>
              </a:extLst>
            </p:cNvPr>
            <p:cNvSpPr/>
            <p:nvPr/>
          </p:nvSpPr>
          <p:spPr>
            <a:xfrm>
              <a:off x="4595781" y="3154217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9184252F-38FC-4472-9136-9AC0AAF43CC7}"/>
                </a:ext>
              </a:extLst>
            </p:cNvPr>
            <p:cNvSpPr/>
            <p:nvPr/>
          </p:nvSpPr>
          <p:spPr>
            <a:xfrm>
              <a:off x="4667467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843F635A-A7BC-4BE6-A42F-79A330889737}"/>
                </a:ext>
              </a:extLst>
            </p:cNvPr>
            <p:cNvSpPr/>
            <p:nvPr/>
          </p:nvSpPr>
          <p:spPr>
            <a:xfrm>
              <a:off x="4739068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8B8EE2D4-E113-4D45-A0DA-8DE6925508D8}"/>
                </a:ext>
              </a:extLst>
            </p:cNvPr>
            <p:cNvSpPr/>
            <p:nvPr/>
          </p:nvSpPr>
          <p:spPr>
            <a:xfrm>
              <a:off x="4810755" y="3369105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7721FF75-C02E-410A-B962-3AE104F9DF16}"/>
                </a:ext>
              </a:extLst>
            </p:cNvPr>
            <p:cNvSpPr/>
            <p:nvPr/>
          </p:nvSpPr>
          <p:spPr>
            <a:xfrm>
              <a:off x="4882355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44531295-E851-4CF3-936F-79BA77E482E7}"/>
                </a:ext>
              </a:extLst>
            </p:cNvPr>
            <p:cNvSpPr/>
            <p:nvPr/>
          </p:nvSpPr>
          <p:spPr>
            <a:xfrm>
              <a:off x="4953956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385F8C10-AA61-4FDA-B3DA-4D6BAE7ED047}"/>
                </a:ext>
              </a:extLst>
            </p:cNvPr>
            <p:cNvSpPr/>
            <p:nvPr/>
          </p:nvSpPr>
          <p:spPr>
            <a:xfrm>
              <a:off x="5025642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3D3F3DAF-94E0-4765-B9F3-6645879CCC2D}"/>
                </a:ext>
              </a:extLst>
            </p:cNvPr>
            <p:cNvSpPr/>
            <p:nvPr/>
          </p:nvSpPr>
          <p:spPr>
            <a:xfrm>
              <a:off x="5097243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EF365E04-B424-45C7-A8C5-E00F5EC73E02}"/>
                </a:ext>
              </a:extLst>
            </p:cNvPr>
            <p:cNvSpPr/>
            <p:nvPr/>
          </p:nvSpPr>
          <p:spPr>
            <a:xfrm>
              <a:off x="5168930" y="372728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58F54125-0FD0-4261-9307-8BE9C6920275}"/>
                </a:ext>
              </a:extLst>
            </p:cNvPr>
            <p:cNvSpPr/>
            <p:nvPr/>
          </p:nvSpPr>
          <p:spPr>
            <a:xfrm>
              <a:off x="5240531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4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7C6A0AEE-5C4C-4B37-A907-4D6D93C9E1C6}"/>
                </a:ext>
              </a:extLst>
            </p:cNvPr>
            <p:cNvSpPr/>
            <p:nvPr/>
          </p:nvSpPr>
          <p:spPr>
            <a:xfrm>
              <a:off x="3247433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2E3B3F12-36F8-4351-8433-52BBE88FE18F}"/>
                </a:ext>
              </a:extLst>
            </p:cNvPr>
            <p:cNvSpPr/>
            <p:nvPr/>
          </p:nvSpPr>
          <p:spPr>
            <a:xfrm>
              <a:off x="3319033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832F8D42-22B2-4AC4-9A19-DBA41ABC6014}"/>
                </a:ext>
              </a:extLst>
            </p:cNvPr>
            <p:cNvSpPr/>
            <p:nvPr/>
          </p:nvSpPr>
          <p:spPr>
            <a:xfrm>
              <a:off x="3390720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541F9159-0E83-407C-888D-B78F373C456D}"/>
                </a:ext>
              </a:extLst>
            </p:cNvPr>
            <p:cNvSpPr/>
            <p:nvPr/>
          </p:nvSpPr>
          <p:spPr>
            <a:xfrm>
              <a:off x="3462320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AFD40AE-7C04-4426-8D89-A45FAC8FAA78}"/>
                </a:ext>
              </a:extLst>
            </p:cNvPr>
            <p:cNvSpPr/>
            <p:nvPr/>
          </p:nvSpPr>
          <p:spPr>
            <a:xfrm>
              <a:off x="4308861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ADB39250-8434-4BBB-B312-F011D4470E6F}"/>
                </a:ext>
              </a:extLst>
            </p:cNvPr>
            <p:cNvSpPr/>
            <p:nvPr/>
          </p:nvSpPr>
          <p:spPr>
            <a:xfrm>
              <a:off x="4237433" y="26526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06C30B89-C808-4ACD-A20A-705AB7499EA1}"/>
                </a:ext>
              </a:extLst>
            </p:cNvPr>
            <p:cNvSpPr/>
            <p:nvPr/>
          </p:nvSpPr>
          <p:spPr>
            <a:xfrm>
              <a:off x="4237261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787B54E2-7B32-4989-BF56-B6752C7F47CA}"/>
                </a:ext>
              </a:extLst>
            </p:cNvPr>
            <p:cNvSpPr/>
            <p:nvPr/>
          </p:nvSpPr>
          <p:spPr>
            <a:xfrm>
              <a:off x="4165747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CB7D231-E61B-4E2B-BD5A-58FFE9EB66B7}"/>
                </a:ext>
              </a:extLst>
            </p:cNvPr>
            <p:cNvSpPr/>
            <p:nvPr/>
          </p:nvSpPr>
          <p:spPr>
            <a:xfrm>
              <a:off x="4380548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CA6AD02B-7698-4DF3-BBBC-8798BA045FE2}"/>
                </a:ext>
              </a:extLst>
            </p:cNvPr>
            <p:cNvSpPr/>
            <p:nvPr/>
          </p:nvSpPr>
          <p:spPr>
            <a:xfrm>
              <a:off x="4309034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D250D829-7D37-427B-B97B-186F618E8EDD}"/>
                </a:ext>
              </a:extLst>
            </p:cNvPr>
            <p:cNvSpPr/>
            <p:nvPr/>
          </p:nvSpPr>
          <p:spPr>
            <a:xfrm>
              <a:off x="4452321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37EBDE33-DA72-4188-8DB5-843F848C7A06}"/>
                </a:ext>
              </a:extLst>
            </p:cNvPr>
            <p:cNvSpPr/>
            <p:nvPr/>
          </p:nvSpPr>
          <p:spPr>
            <a:xfrm>
              <a:off x="4524008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84A6000-A42A-4413-A0C7-69B2831365C9}"/>
                </a:ext>
              </a:extLst>
            </p:cNvPr>
            <p:cNvSpPr/>
            <p:nvPr/>
          </p:nvSpPr>
          <p:spPr>
            <a:xfrm>
              <a:off x="4595608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BB2F0325-B990-496B-BCE2-FAE57E576335}"/>
                </a:ext>
              </a:extLst>
            </p:cNvPr>
            <p:cNvSpPr/>
            <p:nvPr/>
          </p:nvSpPr>
          <p:spPr>
            <a:xfrm>
              <a:off x="4667295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79E2ADA-0D3B-465E-B677-E735B26D614B}"/>
                </a:ext>
              </a:extLst>
            </p:cNvPr>
            <p:cNvSpPr/>
            <p:nvPr/>
          </p:nvSpPr>
          <p:spPr>
            <a:xfrm>
              <a:off x="4738896" y="3154217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E043AF2C-09DE-4EDC-A7C8-80A0B869E5DD}"/>
                </a:ext>
              </a:extLst>
            </p:cNvPr>
            <p:cNvSpPr/>
            <p:nvPr/>
          </p:nvSpPr>
          <p:spPr>
            <a:xfrm>
              <a:off x="4810582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F92FBB05-9AD4-465A-BB5B-063163722821}"/>
                </a:ext>
              </a:extLst>
            </p:cNvPr>
            <p:cNvSpPr/>
            <p:nvPr/>
          </p:nvSpPr>
          <p:spPr>
            <a:xfrm>
              <a:off x="4882183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A40F3F19-C795-430D-9FD9-209CCE3258B8}"/>
                </a:ext>
              </a:extLst>
            </p:cNvPr>
            <p:cNvSpPr/>
            <p:nvPr/>
          </p:nvSpPr>
          <p:spPr>
            <a:xfrm>
              <a:off x="4953870" y="3369105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5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61804EB0-DEA5-4DE0-B5AA-A506BB0ED0EA}"/>
                </a:ext>
              </a:extLst>
            </p:cNvPr>
            <p:cNvSpPr/>
            <p:nvPr/>
          </p:nvSpPr>
          <p:spPr>
            <a:xfrm>
              <a:off x="5025470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D646F453-EC09-4ED7-89DD-A2591EBA34E1}"/>
                </a:ext>
              </a:extLst>
            </p:cNvPr>
            <p:cNvSpPr/>
            <p:nvPr/>
          </p:nvSpPr>
          <p:spPr>
            <a:xfrm>
              <a:off x="5097071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337DEF80-481C-465A-8FD1-7E0C9CE47ADF}"/>
                </a:ext>
              </a:extLst>
            </p:cNvPr>
            <p:cNvSpPr/>
            <p:nvPr/>
          </p:nvSpPr>
          <p:spPr>
            <a:xfrm>
              <a:off x="5168758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5D4184FE-26F9-48D9-A650-C32139CB8AB8}"/>
                </a:ext>
              </a:extLst>
            </p:cNvPr>
            <p:cNvSpPr/>
            <p:nvPr/>
          </p:nvSpPr>
          <p:spPr>
            <a:xfrm>
              <a:off x="5240358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6A48799A-53B4-4D43-ABC1-4644610AA5EA}"/>
                </a:ext>
              </a:extLst>
            </p:cNvPr>
            <p:cNvSpPr/>
            <p:nvPr/>
          </p:nvSpPr>
          <p:spPr>
            <a:xfrm>
              <a:off x="331886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8DC3BCD7-8317-4C32-A8E2-83B7C8949DB2}"/>
                </a:ext>
              </a:extLst>
            </p:cNvPr>
            <p:cNvSpPr/>
            <p:nvPr/>
          </p:nvSpPr>
          <p:spPr>
            <a:xfrm>
              <a:off x="3390548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12818D66-00C8-45A5-94F9-7B6EC14B9623}"/>
                </a:ext>
              </a:extLst>
            </p:cNvPr>
            <p:cNvSpPr/>
            <p:nvPr/>
          </p:nvSpPr>
          <p:spPr>
            <a:xfrm>
              <a:off x="3462148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07D9E4FD-33C4-48D7-AEC2-E9DE8D7464A1}"/>
                </a:ext>
              </a:extLst>
            </p:cNvPr>
            <p:cNvSpPr/>
            <p:nvPr/>
          </p:nvSpPr>
          <p:spPr>
            <a:xfrm>
              <a:off x="4451976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72E856AE-F324-4AE7-84F4-5A468F66B38B}"/>
                </a:ext>
              </a:extLst>
            </p:cNvPr>
            <p:cNvSpPr/>
            <p:nvPr/>
          </p:nvSpPr>
          <p:spPr>
            <a:xfrm>
              <a:off x="4595436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41F89552-6508-4065-BA33-80E8996863D5}"/>
                </a:ext>
              </a:extLst>
            </p:cNvPr>
            <p:cNvSpPr/>
            <p:nvPr/>
          </p:nvSpPr>
          <p:spPr>
            <a:xfrm>
              <a:off x="4667123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465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91FD150E-6BBB-41AA-84E3-1431C77AB4E6}"/>
                </a:ext>
              </a:extLst>
            </p:cNvPr>
            <p:cNvSpPr/>
            <p:nvPr/>
          </p:nvSpPr>
          <p:spPr>
            <a:xfrm>
              <a:off x="4738723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5F170774-908E-437D-87E5-2339218BFDC2}"/>
                </a:ext>
              </a:extLst>
            </p:cNvPr>
            <p:cNvSpPr/>
            <p:nvPr/>
          </p:nvSpPr>
          <p:spPr>
            <a:xfrm>
              <a:off x="4810410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D8163E00-9A31-4FB9-82B2-D0F5E07EA644}"/>
                </a:ext>
              </a:extLst>
            </p:cNvPr>
            <p:cNvSpPr/>
            <p:nvPr/>
          </p:nvSpPr>
          <p:spPr>
            <a:xfrm>
              <a:off x="4882011" y="3154217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8F7A3231-B5F2-4B33-8EB7-D43A0A67B7B3}"/>
                </a:ext>
              </a:extLst>
            </p:cNvPr>
            <p:cNvSpPr/>
            <p:nvPr/>
          </p:nvSpPr>
          <p:spPr>
            <a:xfrm>
              <a:off x="4953697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9FEDF1DC-486E-49A4-A976-9DB174ED3402}"/>
                </a:ext>
              </a:extLst>
            </p:cNvPr>
            <p:cNvSpPr/>
            <p:nvPr/>
          </p:nvSpPr>
          <p:spPr>
            <a:xfrm>
              <a:off x="5025298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16F4CBFE-20EF-4FED-BD6E-4F190BAB88AD}"/>
                </a:ext>
              </a:extLst>
            </p:cNvPr>
            <p:cNvSpPr/>
            <p:nvPr/>
          </p:nvSpPr>
          <p:spPr>
            <a:xfrm>
              <a:off x="5096985" y="3369105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BAE0D1B-934C-4469-B175-6228AD530454}"/>
                </a:ext>
              </a:extLst>
            </p:cNvPr>
            <p:cNvSpPr/>
            <p:nvPr/>
          </p:nvSpPr>
          <p:spPr>
            <a:xfrm>
              <a:off x="5168585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080D70D5-1CB2-4491-B4BB-2ECC8C1509DF}"/>
                </a:ext>
              </a:extLst>
            </p:cNvPr>
            <p:cNvSpPr/>
            <p:nvPr/>
          </p:nvSpPr>
          <p:spPr>
            <a:xfrm>
              <a:off x="5240186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9C490C57-C47D-4FA4-B917-D8350A819B6A}"/>
                </a:ext>
              </a:extLst>
            </p:cNvPr>
            <p:cNvSpPr/>
            <p:nvPr/>
          </p:nvSpPr>
          <p:spPr>
            <a:xfrm>
              <a:off x="5311872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D96BBBD2-D873-4425-A595-9557A150061A}"/>
                </a:ext>
              </a:extLst>
            </p:cNvPr>
            <p:cNvSpPr/>
            <p:nvPr/>
          </p:nvSpPr>
          <p:spPr>
            <a:xfrm>
              <a:off x="2888913" y="100499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3FBC198A-98AD-47B0-8560-BD140245993F}"/>
                </a:ext>
              </a:extLst>
            </p:cNvPr>
            <p:cNvSpPr/>
            <p:nvPr/>
          </p:nvSpPr>
          <p:spPr>
            <a:xfrm>
              <a:off x="3175488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ABBD5AF1-B2A4-456C-B91E-780F8C4CD3C0}"/>
                </a:ext>
              </a:extLst>
            </p:cNvPr>
            <p:cNvSpPr/>
            <p:nvPr/>
          </p:nvSpPr>
          <p:spPr>
            <a:xfrm>
              <a:off x="3247088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332F655-615C-403E-A08A-ED52A870FE37}"/>
                </a:ext>
              </a:extLst>
            </p:cNvPr>
            <p:cNvSpPr/>
            <p:nvPr/>
          </p:nvSpPr>
          <p:spPr>
            <a:xfrm>
              <a:off x="3318775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C302DC7C-B86F-4C95-B7DA-61F699CDF976}"/>
                </a:ext>
              </a:extLst>
            </p:cNvPr>
            <p:cNvSpPr/>
            <p:nvPr/>
          </p:nvSpPr>
          <p:spPr>
            <a:xfrm>
              <a:off x="339037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92B80BD6-0BF0-4900-B82E-C6E010DB9CC3}"/>
                </a:ext>
              </a:extLst>
            </p:cNvPr>
            <p:cNvSpPr/>
            <p:nvPr/>
          </p:nvSpPr>
          <p:spPr>
            <a:xfrm>
              <a:off x="3461976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31B7DCC-B3FA-4B98-AF0B-40911734B840}"/>
                </a:ext>
              </a:extLst>
            </p:cNvPr>
            <p:cNvSpPr/>
            <p:nvPr/>
          </p:nvSpPr>
          <p:spPr>
            <a:xfrm>
              <a:off x="3533663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6CA064A-E077-474C-90E4-AEAE083F23CB}"/>
                </a:ext>
              </a:extLst>
            </p:cNvPr>
            <p:cNvSpPr/>
            <p:nvPr/>
          </p:nvSpPr>
          <p:spPr>
            <a:xfrm>
              <a:off x="4523491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1A2F246E-A62F-4137-A492-993BC3CC5ADB}"/>
                </a:ext>
              </a:extLst>
            </p:cNvPr>
            <p:cNvSpPr/>
            <p:nvPr/>
          </p:nvSpPr>
          <p:spPr>
            <a:xfrm>
              <a:off x="4595178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F8F6C675-E10E-4333-9361-C4C94CEAF721}"/>
                </a:ext>
              </a:extLst>
            </p:cNvPr>
            <p:cNvSpPr/>
            <p:nvPr/>
          </p:nvSpPr>
          <p:spPr>
            <a:xfrm>
              <a:off x="4451804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1289FDE-BD5D-4141-8744-734A627EF1E3}"/>
                </a:ext>
              </a:extLst>
            </p:cNvPr>
            <p:cNvSpPr/>
            <p:nvPr/>
          </p:nvSpPr>
          <p:spPr>
            <a:xfrm>
              <a:off x="4881838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6F4D3F2B-32D3-4E14-AFC3-93000EE1F5D1}"/>
                </a:ext>
              </a:extLst>
            </p:cNvPr>
            <p:cNvSpPr/>
            <p:nvPr/>
          </p:nvSpPr>
          <p:spPr>
            <a:xfrm>
              <a:off x="4953525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AECA4E58-F713-4B44-9E05-F23177F115CA}"/>
                </a:ext>
              </a:extLst>
            </p:cNvPr>
            <p:cNvSpPr/>
            <p:nvPr/>
          </p:nvSpPr>
          <p:spPr>
            <a:xfrm>
              <a:off x="5025126" y="3154217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91891C3B-0362-438F-B1C1-FF8809A4BEA0}"/>
                </a:ext>
              </a:extLst>
            </p:cNvPr>
            <p:cNvSpPr/>
            <p:nvPr/>
          </p:nvSpPr>
          <p:spPr>
            <a:xfrm>
              <a:off x="5096812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9F197CA7-6C08-40FF-910A-E7EE0A5B595B}"/>
                </a:ext>
              </a:extLst>
            </p:cNvPr>
            <p:cNvSpPr/>
            <p:nvPr/>
          </p:nvSpPr>
          <p:spPr>
            <a:xfrm>
              <a:off x="5168413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22C5930B-FE5B-4EFA-8141-D6061F3DDB22}"/>
                </a:ext>
              </a:extLst>
            </p:cNvPr>
            <p:cNvSpPr/>
            <p:nvPr/>
          </p:nvSpPr>
          <p:spPr>
            <a:xfrm>
              <a:off x="5240099" y="3369105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02DBC3CD-EAD2-405B-87A8-DF76E60D9C81}"/>
                </a:ext>
              </a:extLst>
            </p:cNvPr>
            <p:cNvSpPr/>
            <p:nvPr/>
          </p:nvSpPr>
          <p:spPr>
            <a:xfrm>
              <a:off x="5311700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BCB60DE2-1BB5-4766-9E12-7A37BB4546BD}"/>
                </a:ext>
              </a:extLst>
            </p:cNvPr>
            <p:cNvSpPr/>
            <p:nvPr/>
          </p:nvSpPr>
          <p:spPr>
            <a:xfrm>
              <a:off x="5383300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2585D482-7123-4492-B080-DDBBD97F6AE3}"/>
                </a:ext>
              </a:extLst>
            </p:cNvPr>
            <p:cNvSpPr/>
            <p:nvPr/>
          </p:nvSpPr>
          <p:spPr>
            <a:xfrm>
              <a:off x="2888827" y="86170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45576348-ACED-4265-AA95-4C23D2AE4DDC}"/>
                </a:ext>
              </a:extLst>
            </p:cNvPr>
            <p:cNvSpPr/>
            <p:nvPr/>
          </p:nvSpPr>
          <p:spPr>
            <a:xfrm>
              <a:off x="2960427" y="93330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6C1C22C9-A20F-4E40-AB31-1289737CE032}"/>
                </a:ext>
              </a:extLst>
            </p:cNvPr>
            <p:cNvSpPr/>
            <p:nvPr/>
          </p:nvSpPr>
          <p:spPr>
            <a:xfrm>
              <a:off x="3032028" y="100499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1FB89D70-CF38-4F8D-A383-F7185DD1E07C}"/>
                </a:ext>
              </a:extLst>
            </p:cNvPr>
            <p:cNvSpPr/>
            <p:nvPr/>
          </p:nvSpPr>
          <p:spPr>
            <a:xfrm>
              <a:off x="3175315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742ED7B2-81A7-4B4E-A5C9-36D63CB24F2B}"/>
                </a:ext>
              </a:extLst>
            </p:cNvPr>
            <p:cNvSpPr/>
            <p:nvPr/>
          </p:nvSpPr>
          <p:spPr>
            <a:xfrm>
              <a:off x="3246916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A64539A1-0EB7-4FD6-AE51-27F604006B8D}"/>
                </a:ext>
              </a:extLst>
            </p:cNvPr>
            <p:cNvSpPr/>
            <p:nvPr/>
          </p:nvSpPr>
          <p:spPr>
            <a:xfrm>
              <a:off x="3318602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3F1E784-A92F-48AE-BFC3-C1E4F7B7E5CA}"/>
                </a:ext>
              </a:extLst>
            </p:cNvPr>
            <p:cNvSpPr/>
            <p:nvPr/>
          </p:nvSpPr>
          <p:spPr>
            <a:xfrm>
              <a:off x="3390203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5797101E-A0BF-447D-AF38-8790B8C80D12}"/>
                </a:ext>
              </a:extLst>
            </p:cNvPr>
            <p:cNvSpPr/>
            <p:nvPr/>
          </p:nvSpPr>
          <p:spPr>
            <a:xfrm>
              <a:off x="3461804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E36DB265-119E-496F-9ACF-2993102E70BC}"/>
                </a:ext>
              </a:extLst>
            </p:cNvPr>
            <p:cNvSpPr/>
            <p:nvPr/>
          </p:nvSpPr>
          <p:spPr>
            <a:xfrm>
              <a:off x="3533404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D4127976-B2B3-4239-86A3-D467BB115C65}"/>
                </a:ext>
              </a:extLst>
            </p:cNvPr>
            <p:cNvSpPr/>
            <p:nvPr/>
          </p:nvSpPr>
          <p:spPr>
            <a:xfrm>
              <a:off x="360509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E6B369A-B4A9-4C98-8A31-A40B7A9DC73E}"/>
                </a:ext>
              </a:extLst>
            </p:cNvPr>
            <p:cNvSpPr/>
            <p:nvPr/>
          </p:nvSpPr>
          <p:spPr>
            <a:xfrm>
              <a:off x="3676691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D5C4C41-F95A-41A9-BEF4-958E87174660}"/>
                </a:ext>
              </a:extLst>
            </p:cNvPr>
            <p:cNvSpPr/>
            <p:nvPr/>
          </p:nvSpPr>
          <p:spPr>
            <a:xfrm>
              <a:off x="4308431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CDE2D37E-0378-4AEB-879F-C25965C6E840}"/>
                </a:ext>
              </a:extLst>
            </p:cNvPr>
            <p:cNvSpPr/>
            <p:nvPr/>
          </p:nvSpPr>
          <p:spPr>
            <a:xfrm>
              <a:off x="4380031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4E343A5F-D540-403C-BA68-A65FAEBA74DE}"/>
                </a:ext>
              </a:extLst>
            </p:cNvPr>
            <p:cNvSpPr/>
            <p:nvPr/>
          </p:nvSpPr>
          <p:spPr>
            <a:xfrm>
              <a:off x="4738206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A412E2D4-605C-49DC-B360-5062C2ABA13C}"/>
                </a:ext>
              </a:extLst>
            </p:cNvPr>
            <p:cNvSpPr/>
            <p:nvPr/>
          </p:nvSpPr>
          <p:spPr>
            <a:xfrm>
              <a:off x="4809893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1C1F97D0-CD6A-41CD-9563-425DCC6F729A}"/>
                </a:ext>
              </a:extLst>
            </p:cNvPr>
            <p:cNvSpPr/>
            <p:nvPr/>
          </p:nvSpPr>
          <p:spPr>
            <a:xfrm>
              <a:off x="4738379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B11D299A-59EA-4BA6-8752-E5700269C9D4}"/>
                </a:ext>
              </a:extLst>
            </p:cNvPr>
            <p:cNvSpPr/>
            <p:nvPr/>
          </p:nvSpPr>
          <p:spPr>
            <a:xfrm>
              <a:off x="5168241" y="3154217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34DAEB2-22A0-4D52-87D3-A0C7A7EACBF9}"/>
                </a:ext>
              </a:extLst>
            </p:cNvPr>
            <p:cNvSpPr/>
            <p:nvPr/>
          </p:nvSpPr>
          <p:spPr>
            <a:xfrm>
              <a:off x="5239927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375F4B0E-CBFC-49F5-B309-18E608C43008}"/>
                </a:ext>
              </a:extLst>
            </p:cNvPr>
            <p:cNvSpPr/>
            <p:nvPr/>
          </p:nvSpPr>
          <p:spPr>
            <a:xfrm>
              <a:off x="5311528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444899C-972A-49DE-A075-1741F037A186}"/>
                </a:ext>
              </a:extLst>
            </p:cNvPr>
            <p:cNvSpPr/>
            <p:nvPr/>
          </p:nvSpPr>
          <p:spPr>
            <a:xfrm>
              <a:off x="5454815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2EAD465D-9589-4B79-BEAE-62B4D661B396}"/>
                </a:ext>
              </a:extLst>
            </p:cNvPr>
            <p:cNvSpPr/>
            <p:nvPr/>
          </p:nvSpPr>
          <p:spPr>
            <a:xfrm>
              <a:off x="3031856" y="86170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41DE4C3B-4CD2-4924-8B21-13CEEFE14F0C}"/>
                </a:ext>
              </a:extLst>
            </p:cNvPr>
            <p:cNvSpPr/>
            <p:nvPr/>
          </p:nvSpPr>
          <p:spPr>
            <a:xfrm>
              <a:off x="3103542" y="93330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EDD34025-6450-410A-929B-1BCB247D1DB6}"/>
                </a:ext>
              </a:extLst>
            </p:cNvPr>
            <p:cNvSpPr/>
            <p:nvPr/>
          </p:nvSpPr>
          <p:spPr>
            <a:xfrm>
              <a:off x="3175143" y="100499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A4875C2F-8D23-4E1B-81E4-62791C6EB6A8}"/>
                </a:ext>
              </a:extLst>
            </p:cNvPr>
            <p:cNvSpPr/>
            <p:nvPr/>
          </p:nvSpPr>
          <p:spPr>
            <a:xfrm>
              <a:off x="3246743" y="107659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B577914A-EC57-4B82-ABAF-45530B8F6FC9}"/>
                </a:ext>
              </a:extLst>
            </p:cNvPr>
            <p:cNvSpPr/>
            <p:nvPr/>
          </p:nvSpPr>
          <p:spPr>
            <a:xfrm>
              <a:off x="3318430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C68D89CB-6C1E-49C8-AD59-2CD31893FD9D}"/>
                </a:ext>
              </a:extLst>
            </p:cNvPr>
            <p:cNvSpPr/>
            <p:nvPr/>
          </p:nvSpPr>
          <p:spPr>
            <a:xfrm>
              <a:off x="3390031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44C5952E-C815-4315-933D-07AA29F56F1D}"/>
                </a:ext>
              </a:extLst>
            </p:cNvPr>
            <p:cNvSpPr/>
            <p:nvPr/>
          </p:nvSpPr>
          <p:spPr>
            <a:xfrm>
              <a:off x="3461631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A4BEBECD-1080-4B68-81B4-7063E746E992}"/>
                </a:ext>
              </a:extLst>
            </p:cNvPr>
            <p:cNvSpPr/>
            <p:nvPr/>
          </p:nvSpPr>
          <p:spPr>
            <a:xfrm>
              <a:off x="3533318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FB3F42F8-322F-4319-A1D3-07595050EBF9}"/>
                </a:ext>
              </a:extLst>
            </p:cNvPr>
            <p:cNvSpPr/>
            <p:nvPr/>
          </p:nvSpPr>
          <p:spPr>
            <a:xfrm>
              <a:off x="3604919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81FCA151-AA31-4E4C-8D40-F5F064505CC1}"/>
                </a:ext>
              </a:extLst>
            </p:cNvPr>
            <p:cNvSpPr/>
            <p:nvPr/>
          </p:nvSpPr>
          <p:spPr>
            <a:xfrm>
              <a:off x="3676519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0F0A1D9-331F-4C5D-8519-562280F01F59}"/>
                </a:ext>
              </a:extLst>
            </p:cNvPr>
            <p:cNvSpPr/>
            <p:nvPr/>
          </p:nvSpPr>
          <p:spPr>
            <a:xfrm>
              <a:off x="3748206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9EA346CE-30BC-4C75-98E7-4E3983E81D5D}"/>
                </a:ext>
              </a:extLst>
            </p:cNvPr>
            <p:cNvSpPr/>
            <p:nvPr/>
          </p:nvSpPr>
          <p:spPr>
            <a:xfrm>
              <a:off x="3963008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179AABE7-3834-41E4-B546-E17319AB55F6}"/>
                </a:ext>
              </a:extLst>
            </p:cNvPr>
            <p:cNvSpPr/>
            <p:nvPr/>
          </p:nvSpPr>
          <p:spPr>
            <a:xfrm>
              <a:off x="4594833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CF759B11-B524-44F5-9498-3198A1FE8265}"/>
                </a:ext>
              </a:extLst>
            </p:cNvPr>
            <p:cNvSpPr/>
            <p:nvPr/>
          </p:nvSpPr>
          <p:spPr>
            <a:xfrm>
              <a:off x="4666433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1ABD430C-707D-4141-8C3C-6B0C4324DF90}"/>
                </a:ext>
              </a:extLst>
            </p:cNvPr>
            <p:cNvSpPr/>
            <p:nvPr/>
          </p:nvSpPr>
          <p:spPr>
            <a:xfrm>
              <a:off x="4953008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2E500057-7CF8-4FD7-8714-A86423F85D87}"/>
                </a:ext>
              </a:extLst>
            </p:cNvPr>
            <p:cNvSpPr/>
            <p:nvPr/>
          </p:nvSpPr>
          <p:spPr>
            <a:xfrm>
              <a:off x="5024609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5FC4BBA3-7982-44DE-A228-EA2E289D60A3}"/>
                </a:ext>
              </a:extLst>
            </p:cNvPr>
            <p:cNvSpPr/>
            <p:nvPr/>
          </p:nvSpPr>
          <p:spPr>
            <a:xfrm>
              <a:off x="5167896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49B12FF9-DD6E-4099-8620-C2CB65D06831}"/>
                </a:ext>
              </a:extLst>
            </p:cNvPr>
            <p:cNvSpPr/>
            <p:nvPr/>
          </p:nvSpPr>
          <p:spPr>
            <a:xfrm>
              <a:off x="5239582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249B1C1-39AB-4B15-AC9E-6A31F62F14B1}"/>
                </a:ext>
              </a:extLst>
            </p:cNvPr>
            <p:cNvSpPr/>
            <p:nvPr/>
          </p:nvSpPr>
          <p:spPr>
            <a:xfrm>
              <a:off x="5311183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6F1DDEAB-7146-4257-8B8B-DDCA87B0EB44}"/>
                </a:ext>
              </a:extLst>
            </p:cNvPr>
            <p:cNvSpPr/>
            <p:nvPr/>
          </p:nvSpPr>
          <p:spPr>
            <a:xfrm>
              <a:off x="5168068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737D5BC7-2630-4240-8B90-CBE0F98481CE}"/>
                </a:ext>
              </a:extLst>
            </p:cNvPr>
            <p:cNvSpPr/>
            <p:nvPr/>
          </p:nvSpPr>
          <p:spPr>
            <a:xfrm>
              <a:off x="5239755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B02D729F-5310-4CC9-A728-898A9D7D55C4}"/>
                </a:ext>
              </a:extLst>
            </p:cNvPr>
            <p:cNvSpPr/>
            <p:nvPr/>
          </p:nvSpPr>
          <p:spPr>
            <a:xfrm>
              <a:off x="5382870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300B5DB-048B-4A85-9EDC-6E6855E628B9}"/>
                </a:ext>
              </a:extLst>
            </p:cNvPr>
            <p:cNvSpPr/>
            <p:nvPr/>
          </p:nvSpPr>
          <p:spPr>
            <a:xfrm>
              <a:off x="5454470" y="31541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E45C9DEB-174C-4317-9873-56FFAF4F9784}"/>
                </a:ext>
              </a:extLst>
            </p:cNvPr>
            <p:cNvSpPr/>
            <p:nvPr/>
          </p:nvSpPr>
          <p:spPr>
            <a:xfrm>
              <a:off x="5526330" y="3369105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5545D061-554A-4C60-A6AF-BA9FD77BF3EB}"/>
                </a:ext>
              </a:extLst>
            </p:cNvPr>
            <p:cNvSpPr/>
            <p:nvPr/>
          </p:nvSpPr>
          <p:spPr>
            <a:xfrm>
              <a:off x="3174970" y="86170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98F9835F-AE87-4573-B8BA-1ECBB30F13C7}"/>
                </a:ext>
              </a:extLst>
            </p:cNvPr>
            <p:cNvSpPr/>
            <p:nvPr/>
          </p:nvSpPr>
          <p:spPr>
            <a:xfrm>
              <a:off x="3246571" y="93330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E1B5DCF5-07FB-43CB-A81C-E4F12BBA8F5F}"/>
                </a:ext>
              </a:extLst>
            </p:cNvPr>
            <p:cNvSpPr/>
            <p:nvPr/>
          </p:nvSpPr>
          <p:spPr>
            <a:xfrm>
              <a:off x="3318258" y="100499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955DE372-DE55-4225-AD90-7C363A5C5167}"/>
                </a:ext>
              </a:extLst>
            </p:cNvPr>
            <p:cNvSpPr/>
            <p:nvPr/>
          </p:nvSpPr>
          <p:spPr>
            <a:xfrm>
              <a:off x="3389858" y="107659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C7D0543-A67C-4594-82DA-8342D08774F5}"/>
                </a:ext>
              </a:extLst>
            </p:cNvPr>
            <p:cNvSpPr/>
            <p:nvPr/>
          </p:nvSpPr>
          <p:spPr>
            <a:xfrm>
              <a:off x="3461459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757CDB4-AC53-4E5E-815B-6EE87C12FE27}"/>
                </a:ext>
              </a:extLst>
            </p:cNvPr>
            <p:cNvSpPr/>
            <p:nvPr/>
          </p:nvSpPr>
          <p:spPr>
            <a:xfrm>
              <a:off x="3533146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6D823F37-EE63-4E53-800E-500DC866EDE2}"/>
                </a:ext>
              </a:extLst>
            </p:cNvPr>
            <p:cNvSpPr/>
            <p:nvPr/>
          </p:nvSpPr>
          <p:spPr>
            <a:xfrm>
              <a:off x="3604746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E3DC71DE-4083-4A4D-9002-8EC8E4461485}"/>
                </a:ext>
              </a:extLst>
            </p:cNvPr>
            <p:cNvSpPr/>
            <p:nvPr/>
          </p:nvSpPr>
          <p:spPr>
            <a:xfrm>
              <a:off x="3676347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9CEF75B0-4AB5-4605-A04A-A3D87A6D90C7}"/>
                </a:ext>
              </a:extLst>
            </p:cNvPr>
            <p:cNvSpPr/>
            <p:nvPr/>
          </p:nvSpPr>
          <p:spPr>
            <a:xfrm>
              <a:off x="3748033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DA2D504F-B885-48BE-9FB0-F1A808DB784B}"/>
                </a:ext>
              </a:extLst>
            </p:cNvPr>
            <p:cNvSpPr/>
            <p:nvPr/>
          </p:nvSpPr>
          <p:spPr>
            <a:xfrm>
              <a:off x="3819634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22EBFCC5-47EA-417E-BA32-062F432D1580}"/>
                </a:ext>
              </a:extLst>
            </p:cNvPr>
            <p:cNvSpPr/>
            <p:nvPr/>
          </p:nvSpPr>
          <p:spPr>
            <a:xfrm>
              <a:off x="4034522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0AC5E68A-E3CD-4DDA-8473-7954A22F4D76}"/>
                </a:ext>
              </a:extLst>
            </p:cNvPr>
            <p:cNvSpPr/>
            <p:nvPr/>
          </p:nvSpPr>
          <p:spPr>
            <a:xfrm>
              <a:off x="4379687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B634A446-07D2-481C-A9F8-7587C5D14543}"/>
                </a:ext>
              </a:extLst>
            </p:cNvPr>
            <p:cNvSpPr/>
            <p:nvPr/>
          </p:nvSpPr>
          <p:spPr>
            <a:xfrm>
              <a:off x="4451373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0DE05417-E57F-4196-9116-D035BB23ABCD}"/>
                </a:ext>
              </a:extLst>
            </p:cNvPr>
            <p:cNvSpPr/>
            <p:nvPr/>
          </p:nvSpPr>
          <p:spPr>
            <a:xfrm>
              <a:off x="4881235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32870F48-F1FA-44FE-B155-9C1249012E15}"/>
                </a:ext>
              </a:extLst>
            </p:cNvPr>
            <p:cNvSpPr/>
            <p:nvPr/>
          </p:nvSpPr>
          <p:spPr>
            <a:xfrm>
              <a:off x="5024436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6D1258F-AED8-4C09-81D8-FDCDE905A6D0}"/>
                </a:ext>
              </a:extLst>
            </p:cNvPr>
            <p:cNvSpPr/>
            <p:nvPr/>
          </p:nvSpPr>
          <p:spPr>
            <a:xfrm>
              <a:off x="5096123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C56CCDC3-A168-4560-AECD-CB0EF35284E6}"/>
                </a:ext>
              </a:extLst>
            </p:cNvPr>
            <p:cNvSpPr/>
            <p:nvPr/>
          </p:nvSpPr>
          <p:spPr>
            <a:xfrm>
              <a:off x="5239410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9E7A1723-E084-4275-B579-A969CFB5485D}"/>
                </a:ext>
              </a:extLst>
            </p:cNvPr>
            <p:cNvSpPr/>
            <p:nvPr/>
          </p:nvSpPr>
          <p:spPr>
            <a:xfrm>
              <a:off x="5311011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14FA2BFB-A84C-456E-B6AB-A793717A9761}"/>
                </a:ext>
              </a:extLst>
            </p:cNvPr>
            <p:cNvSpPr/>
            <p:nvPr/>
          </p:nvSpPr>
          <p:spPr>
            <a:xfrm>
              <a:off x="5382698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465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0700C4F7-6A60-470D-9AF9-91B028EFDF05}"/>
                </a:ext>
              </a:extLst>
            </p:cNvPr>
            <p:cNvSpPr/>
            <p:nvPr/>
          </p:nvSpPr>
          <p:spPr>
            <a:xfrm>
              <a:off x="5454298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BDA13EFE-CC36-479C-AE2D-D35E28ECCDD4}"/>
                </a:ext>
              </a:extLst>
            </p:cNvPr>
            <p:cNvSpPr/>
            <p:nvPr/>
          </p:nvSpPr>
          <p:spPr>
            <a:xfrm>
              <a:off x="5525985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4F114569-FE3A-4BBF-A2D1-58D335D00641}"/>
                </a:ext>
              </a:extLst>
            </p:cNvPr>
            <p:cNvSpPr/>
            <p:nvPr/>
          </p:nvSpPr>
          <p:spPr>
            <a:xfrm>
              <a:off x="5597586" y="31541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465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B03B9575-2773-4E75-A3B1-E7780CCA1649}"/>
                </a:ext>
              </a:extLst>
            </p:cNvPr>
            <p:cNvSpPr/>
            <p:nvPr/>
          </p:nvSpPr>
          <p:spPr>
            <a:xfrm>
              <a:off x="5526157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614FA412-2B5F-45D9-8299-41FDC10FBB16}"/>
                </a:ext>
              </a:extLst>
            </p:cNvPr>
            <p:cNvSpPr/>
            <p:nvPr/>
          </p:nvSpPr>
          <p:spPr>
            <a:xfrm>
              <a:off x="5383215" y="3369105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8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1729B20B-AB02-4FFA-97DC-A57CC224FE04}"/>
                </a:ext>
              </a:extLst>
            </p:cNvPr>
            <p:cNvSpPr/>
            <p:nvPr/>
          </p:nvSpPr>
          <p:spPr>
            <a:xfrm>
              <a:off x="3318085" y="86170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8559E24D-D7C0-4BAB-89F6-C11B7FE59CCE}"/>
                </a:ext>
              </a:extLst>
            </p:cNvPr>
            <p:cNvSpPr/>
            <p:nvPr/>
          </p:nvSpPr>
          <p:spPr>
            <a:xfrm>
              <a:off x="3389686" y="93330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B599A05-BC37-4239-AC84-5508492D03E3}"/>
                </a:ext>
              </a:extLst>
            </p:cNvPr>
            <p:cNvSpPr/>
            <p:nvPr/>
          </p:nvSpPr>
          <p:spPr>
            <a:xfrm>
              <a:off x="3461373" y="100499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953A78C4-3312-4B50-8274-838D639746A9}"/>
                </a:ext>
              </a:extLst>
            </p:cNvPr>
            <p:cNvSpPr/>
            <p:nvPr/>
          </p:nvSpPr>
          <p:spPr>
            <a:xfrm>
              <a:off x="3532973" y="107659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3F74DAB6-054D-47DC-B550-F05E829A7B6C}"/>
                </a:ext>
              </a:extLst>
            </p:cNvPr>
            <p:cNvSpPr/>
            <p:nvPr/>
          </p:nvSpPr>
          <p:spPr>
            <a:xfrm>
              <a:off x="3604574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1928649B-15E2-48AA-BF4D-FD2BAD300E06}"/>
                </a:ext>
              </a:extLst>
            </p:cNvPr>
            <p:cNvSpPr/>
            <p:nvPr/>
          </p:nvSpPr>
          <p:spPr>
            <a:xfrm>
              <a:off x="3676174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C909FA3E-B9DC-436D-B4FC-44307131C186}"/>
                </a:ext>
              </a:extLst>
            </p:cNvPr>
            <p:cNvSpPr/>
            <p:nvPr/>
          </p:nvSpPr>
          <p:spPr>
            <a:xfrm>
              <a:off x="3747861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407A37E2-F216-438F-9F16-58F68AFC4C03}"/>
                </a:ext>
              </a:extLst>
            </p:cNvPr>
            <p:cNvSpPr/>
            <p:nvPr/>
          </p:nvSpPr>
          <p:spPr>
            <a:xfrm>
              <a:off x="3819462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B9643386-F053-4FEA-9BC5-76D59CFB8498}"/>
                </a:ext>
              </a:extLst>
            </p:cNvPr>
            <p:cNvSpPr/>
            <p:nvPr/>
          </p:nvSpPr>
          <p:spPr>
            <a:xfrm>
              <a:off x="3891062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7FBAAAF2-31F4-4EFE-89F9-1B20EC8F6B40}"/>
                </a:ext>
              </a:extLst>
            </p:cNvPr>
            <p:cNvSpPr/>
            <p:nvPr/>
          </p:nvSpPr>
          <p:spPr>
            <a:xfrm>
              <a:off x="4737775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76214A94-263D-4648-B81B-0CF55697DC0E}"/>
                </a:ext>
              </a:extLst>
            </p:cNvPr>
            <p:cNvSpPr/>
            <p:nvPr/>
          </p:nvSpPr>
          <p:spPr>
            <a:xfrm>
              <a:off x="4952663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71FC79F6-B523-4032-8822-9434590865B6}"/>
                </a:ext>
              </a:extLst>
            </p:cNvPr>
            <p:cNvSpPr/>
            <p:nvPr/>
          </p:nvSpPr>
          <p:spPr>
            <a:xfrm>
              <a:off x="5024350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21AF27AA-C074-4CC0-A47E-10BBCA18F02A}"/>
                </a:ext>
              </a:extLst>
            </p:cNvPr>
            <p:cNvSpPr/>
            <p:nvPr/>
          </p:nvSpPr>
          <p:spPr>
            <a:xfrm>
              <a:off x="4952836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9119E2C7-88B9-4544-B52F-C450A5B79EB4}"/>
                </a:ext>
              </a:extLst>
            </p:cNvPr>
            <p:cNvSpPr/>
            <p:nvPr/>
          </p:nvSpPr>
          <p:spPr>
            <a:xfrm>
              <a:off x="5095951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7C700AE1-B0A8-4A12-9D15-F0A019035E66}"/>
                </a:ext>
              </a:extLst>
            </p:cNvPr>
            <p:cNvSpPr/>
            <p:nvPr/>
          </p:nvSpPr>
          <p:spPr>
            <a:xfrm>
              <a:off x="5167551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3BAFA457-57C2-4BF9-9F70-AA75195AA61D}"/>
                </a:ext>
              </a:extLst>
            </p:cNvPr>
            <p:cNvSpPr/>
            <p:nvPr/>
          </p:nvSpPr>
          <p:spPr>
            <a:xfrm>
              <a:off x="5382525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DA536D7A-C56E-4707-BFEF-7D6FC8A5B1B4}"/>
                </a:ext>
              </a:extLst>
            </p:cNvPr>
            <p:cNvSpPr/>
            <p:nvPr/>
          </p:nvSpPr>
          <p:spPr>
            <a:xfrm>
              <a:off x="5093710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43C6729-969F-4E16-9CCE-58BB919A8449}"/>
                </a:ext>
              </a:extLst>
            </p:cNvPr>
            <p:cNvSpPr/>
            <p:nvPr/>
          </p:nvSpPr>
          <p:spPr>
            <a:xfrm>
              <a:off x="5454126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15D60100-680A-4CF8-9C37-79907023A5E9}"/>
                </a:ext>
              </a:extLst>
            </p:cNvPr>
            <p:cNvSpPr/>
            <p:nvPr/>
          </p:nvSpPr>
          <p:spPr>
            <a:xfrm>
              <a:off x="7045364" y="43719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E667EF22-67DA-4B10-A9A3-74D1CAF7A6A6}"/>
                </a:ext>
              </a:extLst>
            </p:cNvPr>
            <p:cNvSpPr/>
            <p:nvPr/>
          </p:nvSpPr>
          <p:spPr>
            <a:xfrm>
              <a:off x="6973764" y="43002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5D895F42-71A9-4851-A9CF-6A994274C422}"/>
                </a:ext>
              </a:extLst>
            </p:cNvPr>
            <p:cNvSpPr/>
            <p:nvPr/>
          </p:nvSpPr>
          <p:spPr>
            <a:xfrm>
              <a:off x="3461200" y="86170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5DE0E077-9CF0-472F-B5C7-582D9E0D07ED}"/>
                </a:ext>
              </a:extLst>
            </p:cNvPr>
            <p:cNvSpPr/>
            <p:nvPr/>
          </p:nvSpPr>
          <p:spPr>
            <a:xfrm>
              <a:off x="3532801" y="93330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49F9EC4E-F3D5-48E6-92C8-439DE8AB1200}"/>
                </a:ext>
              </a:extLst>
            </p:cNvPr>
            <p:cNvSpPr/>
            <p:nvPr/>
          </p:nvSpPr>
          <p:spPr>
            <a:xfrm>
              <a:off x="3604402" y="100499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258E19FF-1E74-4FEB-990E-C4D7230A189C}"/>
                </a:ext>
              </a:extLst>
            </p:cNvPr>
            <p:cNvSpPr/>
            <p:nvPr/>
          </p:nvSpPr>
          <p:spPr>
            <a:xfrm>
              <a:off x="3676088" y="107659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CC6F260D-C2EA-4D78-AC7B-3E17DECE18E9}"/>
                </a:ext>
              </a:extLst>
            </p:cNvPr>
            <p:cNvSpPr/>
            <p:nvPr/>
          </p:nvSpPr>
          <p:spPr>
            <a:xfrm>
              <a:off x="3747689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B376B244-AAC0-4096-91F9-19EF1948D3C2}"/>
                </a:ext>
              </a:extLst>
            </p:cNvPr>
            <p:cNvSpPr/>
            <p:nvPr/>
          </p:nvSpPr>
          <p:spPr>
            <a:xfrm>
              <a:off x="3819290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E3341EC1-B23A-49A5-AC89-EB2C4132A2DC}"/>
                </a:ext>
              </a:extLst>
            </p:cNvPr>
            <p:cNvSpPr/>
            <p:nvPr/>
          </p:nvSpPr>
          <p:spPr>
            <a:xfrm>
              <a:off x="3890976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52393C58-5D1C-4533-A588-3D1113291517}"/>
                </a:ext>
              </a:extLst>
            </p:cNvPr>
            <p:cNvSpPr/>
            <p:nvPr/>
          </p:nvSpPr>
          <p:spPr>
            <a:xfrm>
              <a:off x="4594316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733B5A2B-82AE-4018-B0A6-D2FB84BE7D46}"/>
                </a:ext>
              </a:extLst>
            </p:cNvPr>
            <p:cNvSpPr/>
            <p:nvPr/>
          </p:nvSpPr>
          <p:spPr>
            <a:xfrm>
              <a:off x="4665916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F6F8105-8F6C-4105-B071-39CD0F28CB42}"/>
                </a:ext>
              </a:extLst>
            </p:cNvPr>
            <p:cNvSpPr/>
            <p:nvPr/>
          </p:nvSpPr>
          <p:spPr>
            <a:xfrm>
              <a:off x="4737603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174A5F01-0C5C-44DA-96C4-E195923BC520}"/>
                </a:ext>
              </a:extLst>
            </p:cNvPr>
            <p:cNvSpPr/>
            <p:nvPr/>
          </p:nvSpPr>
          <p:spPr>
            <a:xfrm>
              <a:off x="4880891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CDEFDDBB-3D69-44E8-9626-D26A39ED64D6}"/>
                </a:ext>
              </a:extLst>
            </p:cNvPr>
            <p:cNvSpPr/>
            <p:nvPr/>
          </p:nvSpPr>
          <p:spPr>
            <a:xfrm>
              <a:off x="5024178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5772224E-6988-497E-B0ED-12E4118BAF97}"/>
                </a:ext>
              </a:extLst>
            </p:cNvPr>
            <p:cNvSpPr/>
            <p:nvPr/>
          </p:nvSpPr>
          <p:spPr>
            <a:xfrm>
              <a:off x="5167465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9AE3BCAD-B7FB-4CCF-BA53-1A22E88F3EDF}"/>
                </a:ext>
              </a:extLst>
            </p:cNvPr>
            <p:cNvSpPr/>
            <p:nvPr/>
          </p:nvSpPr>
          <p:spPr>
            <a:xfrm>
              <a:off x="5239065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3C1134D4-79B9-4C65-8023-CC5BD61E7756}"/>
                </a:ext>
              </a:extLst>
            </p:cNvPr>
            <p:cNvSpPr/>
            <p:nvPr/>
          </p:nvSpPr>
          <p:spPr>
            <a:xfrm>
              <a:off x="5382353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24A46598-09DB-4C9B-95BC-019509179D09}"/>
                </a:ext>
              </a:extLst>
            </p:cNvPr>
            <p:cNvSpPr/>
            <p:nvPr/>
          </p:nvSpPr>
          <p:spPr>
            <a:xfrm>
              <a:off x="5453953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2F32C3C2-D517-4550-B12A-A763AA95451B}"/>
                </a:ext>
              </a:extLst>
            </p:cNvPr>
            <p:cNvSpPr/>
            <p:nvPr/>
          </p:nvSpPr>
          <p:spPr>
            <a:xfrm>
              <a:off x="5525640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3285F6C-CFBD-4F34-8FD4-3E5E085EDDFA}"/>
                </a:ext>
              </a:extLst>
            </p:cNvPr>
            <p:cNvSpPr/>
            <p:nvPr/>
          </p:nvSpPr>
          <p:spPr>
            <a:xfrm>
              <a:off x="5597241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380129C9-B386-4E4D-A159-FF8AB469573B}"/>
                </a:ext>
              </a:extLst>
            </p:cNvPr>
            <p:cNvSpPr/>
            <p:nvPr/>
          </p:nvSpPr>
          <p:spPr>
            <a:xfrm>
              <a:off x="6098789" y="33690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39B572DA-5584-4CD8-8AE6-EF96945054A8}"/>
                </a:ext>
              </a:extLst>
            </p:cNvPr>
            <p:cNvSpPr/>
            <p:nvPr/>
          </p:nvSpPr>
          <p:spPr>
            <a:xfrm>
              <a:off x="6973591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CB90680C-ECEF-4226-9924-38D7467062A6}"/>
                </a:ext>
              </a:extLst>
            </p:cNvPr>
            <p:cNvSpPr/>
            <p:nvPr/>
          </p:nvSpPr>
          <p:spPr>
            <a:xfrm>
              <a:off x="7045278" y="42286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A163744E-71BA-4E51-A9F3-E715B296A354}"/>
                </a:ext>
              </a:extLst>
            </p:cNvPr>
            <p:cNvSpPr/>
            <p:nvPr/>
          </p:nvSpPr>
          <p:spPr>
            <a:xfrm>
              <a:off x="7116879" y="43003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A0390085-7B3B-4A2A-811D-6204EAF1ADBF}"/>
                </a:ext>
              </a:extLst>
            </p:cNvPr>
            <p:cNvSpPr/>
            <p:nvPr/>
          </p:nvSpPr>
          <p:spPr>
            <a:xfrm>
              <a:off x="7188479" y="43719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5773CCD7-AE83-43B9-A352-050E01DE4882}"/>
                </a:ext>
              </a:extLst>
            </p:cNvPr>
            <p:cNvSpPr/>
            <p:nvPr/>
          </p:nvSpPr>
          <p:spPr>
            <a:xfrm>
              <a:off x="3604229" y="86170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4097E825-1CCA-4C98-9929-D2378498C5D8}"/>
                </a:ext>
              </a:extLst>
            </p:cNvPr>
            <p:cNvSpPr/>
            <p:nvPr/>
          </p:nvSpPr>
          <p:spPr>
            <a:xfrm>
              <a:off x="3675916" y="93330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B21FC1B-BEF2-4790-A1C6-DAF090782B9B}"/>
                </a:ext>
              </a:extLst>
            </p:cNvPr>
            <p:cNvSpPr/>
            <p:nvPr/>
          </p:nvSpPr>
          <p:spPr>
            <a:xfrm>
              <a:off x="3747517" y="100499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5CB1AC21-80A3-4427-A23D-F1158378714F}"/>
                </a:ext>
              </a:extLst>
            </p:cNvPr>
            <p:cNvSpPr/>
            <p:nvPr/>
          </p:nvSpPr>
          <p:spPr>
            <a:xfrm>
              <a:off x="3819117" y="107659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E3E1732-BC12-4C5D-82EC-DC069802BB3E}"/>
                </a:ext>
              </a:extLst>
            </p:cNvPr>
            <p:cNvSpPr/>
            <p:nvPr/>
          </p:nvSpPr>
          <p:spPr>
            <a:xfrm>
              <a:off x="3890804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93289E58-2EF8-4393-B683-8226D02A9CB6}"/>
                </a:ext>
              </a:extLst>
            </p:cNvPr>
            <p:cNvSpPr/>
            <p:nvPr/>
          </p:nvSpPr>
          <p:spPr>
            <a:xfrm>
              <a:off x="4665744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3B4E47EB-A0DC-4E9B-AEAB-2F79F87A9BD4}"/>
                </a:ext>
              </a:extLst>
            </p:cNvPr>
            <p:cNvSpPr/>
            <p:nvPr/>
          </p:nvSpPr>
          <p:spPr>
            <a:xfrm>
              <a:off x="4737431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FD6F99D0-4B33-4018-AA2D-9BD1AB475F7A}"/>
                </a:ext>
              </a:extLst>
            </p:cNvPr>
            <p:cNvSpPr/>
            <p:nvPr/>
          </p:nvSpPr>
          <p:spPr>
            <a:xfrm>
              <a:off x="4952319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3AB5805C-FFA6-404F-AF07-8F5609718560}"/>
                </a:ext>
              </a:extLst>
            </p:cNvPr>
            <p:cNvSpPr/>
            <p:nvPr/>
          </p:nvSpPr>
          <p:spPr>
            <a:xfrm>
              <a:off x="5024005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2B8758EE-69BE-4E01-BCD6-3CE4F64C51BA}"/>
                </a:ext>
              </a:extLst>
            </p:cNvPr>
            <p:cNvSpPr/>
            <p:nvPr/>
          </p:nvSpPr>
          <p:spPr>
            <a:xfrm>
              <a:off x="5095606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F1670B0F-814F-4945-B93D-EDB91EA34D5F}"/>
                </a:ext>
              </a:extLst>
            </p:cNvPr>
            <p:cNvSpPr/>
            <p:nvPr/>
          </p:nvSpPr>
          <p:spPr>
            <a:xfrm>
              <a:off x="5167293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A247C346-E5CD-4F77-BACC-D8D7CDEC551F}"/>
                </a:ext>
              </a:extLst>
            </p:cNvPr>
            <p:cNvSpPr/>
            <p:nvPr/>
          </p:nvSpPr>
          <p:spPr>
            <a:xfrm>
              <a:off x="5382181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81F72306-8848-41A7-AB31-2D2BEB73A9D9}"/>
                </a:ext>
              </a:extLst>
            </p:cNvPr>
            <p:cNvSpPr/>
            <p:nvPr/>
          </p:nvSpPr>
          <p:spPr>
            <a:xfrm>
              <a:off x="5453867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DFCF8BAC-6952-4F03-9B6B-B778A5096540}"/>
                </a:ext>
              </a:extLst>
            </p:cNvPr>
            <p:cNvSpPr/>
            <p:nvPr/>
          </p:nvSpPr>
          <p:spPr>
            <a:xfrm>
              <a:off x="5525468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A479F156-2672-4BE6-BE90-64439BDBBA98}"/>
                </a:ext>
              </a:extLst>
            </p:cNvPr>
            <p:cNvSpPr/>
            <p:nvPr/>
          </p:nvSpPr>
          <p:spPr>
            <a:xfrm>
              <a:off x="5668755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25B6726E-5CD0-4577-ACC4-1B7821C9A1A8}"/>
                </a:ext>
              </a:extLst>
            </p:cNvPr>
            <p:cNvSpPr/>
            <p:nvPr/>
          </p:nvSpPr>
          <p:spPr>
            <a:xfrm>
              <a:off x="5740356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2ED58166-6B2D-4DF4-B108-2A619A9753AC}"/>
                </a:ext>
              </a:extLst>
            </p:cNvPr>
            <p:cNvSpPr/>
            <p:nvPr/>
          </p:nvSpPr>
          <p:spPr>
            <a:xfrm>
              <a:off x="5812042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E52C4504-03AB-4D02-9338-D9A7AB5FA8D4}"/>
                </a:ext>
              </a:extLst>
            </p:cNvPr>
            <p:cNvSpPr/>
            <p:nvPr/>
          </p:nvSpPr>
          <p:spPr>
            <a:xfrm>
              <a:off x="5883643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2A4B2301-D455-493C-A8F6-3DDA202F4A0D}"/>
                </a:ext>
              </a:extLst>
            </p:cNvPr>
            <p:cNvSpPr/>
            <p:nvPr/>
          </p:nvSpPr>
          <p:spPr>
            <a:xfrm>
              <a:off x="5955502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5FF475F0-8B91-4F0B-940C-9521F9571574}"/>
                </a:ext>
              </a:extLst>
            </p:cNvPr>
            <p:cNvSpPr/>
            <p:nvPr/>
          </p:nvSpPr>
          <p:spPr>
            <a:xfrm>
              <a:off x="6098617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784C1AF2-DD3D-4B36-A034-8708F773E4A8}"/>
                </a:ext>
              </a:extLst>
            </p:cNvPr>
            <p:cNvSpPr/>
            <p:nvPr/>
          </p:nvSpPr>
          <p:spPr>
            <a:xfrm>
              <a:off x="6027103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B39D46ED-69CA-4C61-85D1-9ED2C3D9A8D1}"/>
                </a:ext>
              </a:extLst>
            </p:cNvPr>
            <p:cNvSpPr/>
            <p:nvPr/>
          </p:nvSpPr>
          <p:spPr>
            <a:xfrm>
              <a:off x="6170390" y="34406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89B41824-B686-47C2-A2F9-D770137ACE36}"/>
                </a:ext>
              </a:extLst>
            </p:cNvPr>
            <p:cNvSpPr/>
            <p:nvPr/>
          </p:nvSpPr>
          <p:spPr>
            <a:xfrm>
              <a:off x="6385364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2" y="86851"/>
                    <a:pt x="0" y="67465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68453585-0DC3-4421-9EC8-23F72E39AB7F}"/>
                </a:ext>
              </a:extLst>
            </p:cNvPr>
            <p:cNvSpPr/>
            <p:nvPr/>
          </p:nvSpPr>
          <p:spPr>
            <a:xfrm>
              <a:off x="6456965" y="37271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71B4F1B-87A3-40CB-92A3-7F6F702786BF}"/>
                </a:ext>
              </a:extLst>
            </p:cNvPr>
            <p:cNvSpPr/>
            <p:nvPr/>
          </p:nvSpPr>
          <p:spPr>
            <a:xfrm>
              <a:off x="7045106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465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8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038722B7-6F83-4368-8130-01F7E38BEF76}"/>
                </a:ext>
              </a:extLst>
            </p:cNvPr>
            <p:cNvSpPr/>
            <p:nvPr/>
          </p:nvSpPr>
          <p:spPr>
            <a:xfrm>
              <a:off x="7116707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D3771503-B901-4A52-AA32-0506C903C6C9}"/>
                </a:ext>
              </a:extLst>
            </p:cNvPr>
            <p:cNvSpPr/>
            <p:nvPr/>
          </p:nvSpPr>
          <p:spPr>
            <a:xfrm>
              <a:off x="7188393" y="42286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94EB1B48-06B2-43CB-8EE4-FF9204A63184}"/>
                </a:ext>
              </a:extLst>
            </p:cNvPr>
            <p:cNvSpPr/>
            <p:nvPr/>
          </p:nvSpPr>
          <p:spPr>
            <a:xfrm>
              <a:off x="7259993" y="43003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0C269F0C-AE90-4CB0-8996-2FA44328D838}"/>
                </a:ext>
              </a:extLst>
            </p:cNvPr>
            <p:cNvSpPr/>
            <p:nvPr/>
          </p:nvSpPr>
          <p:spPr>
            <a:xfrm>
              <a:off x="3747344" y="86170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1F77EE85-4DDB-4B28-AE05-491677BDBCB4}"/>
                </a:ext>
              </a:extLst>
            </p:cNvPr>
            <p:cNvSpPr/>
            <p:nvPr/>
          </p:nvSpPr>
          <p:spPr>
            <a:xfrm>
              <a:off x="3818945" y="93330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D656179F-E639-42EA-93F4-8644D15E3952}"/>
                </a:ext>
              </a:extLst>
            </p:cNvPr>
            <p:cNvSpPr/>
            <p:nvPr/>
          </p:nvSpPr>
          <p:spPr>
            <a:xfrm>
              <a:off x="3890632" y="100499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068EB0E6-1DF2-4055-B518-EDFF35A45F95}"/>
                </a:ext>
              </a:extLst>
            </p:cNvPr>
            <p:cNvSpPr/>
            <p:nvPr/>
          </p:nvSpPr>
          <p:spPr>
            <a:xfrm>
              <a:off x="4737259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18CEA71B-CEC1-4B95-A7C0-D7665D72F089}"/>
                </a:ext>
              </a:extLst>
            </p:cNvPr>
            <p:cNvSpPr/>
            <p:nvPr/>
          </p:nvSpPr>
          <p:spPr>
            <a:xfrm>
              <a:off x="4952146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5A2777B6-3B7F-4230-8606-B2F9CE7C1093}"/>
                </a:ext>
              </a:extLst>
            </p:cNvPr>
            <p:cNvSpPr/>
            <p:nvPr/>
          </p:nvSpPr>
          <p:spPr>
            <a:xfrm>
              <a:off x="5023833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F4E61C9F-0F65-4F3F-BF34-3419E45B2E2E}"/>
                </a:ext>
              </a:extLst>
            </p:cNvPr>
            <p:cNvSpPr/>
            <p:nvPr/>
          </p:nvSpPr>
          <p:spPr>
            <a:xfrm>
              <a:off x="5095434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E204B1F9-1AB4-4ADE-B566-685155BFE16B}"/>
                </a:ext>
              </a:extLst>
            </p:cNvPr>
            <p:cNvSpPr/>
            <p:nvPr/>
          </p:nvSpPr>
          <p:spPr>
            <a:xfrm>
              <a:off x="5167120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BC2A6A9E-7194-4B09-B15F-37C44159939D}"/>
                </a:ext>
              </a:extLst>
            </p:cNvPr>
            <p:cNvSpPr/>
            <p:nvPr/>
          </p:nvSpPr>
          <p:spPr>
            <a:xfrm>
              <a:off x="5238721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28DC6D6F-4B2E-4C95-92F4-BC2880E58C6C}"/>
                </a:ext>
              </a:extLst>
            </p:cNvPr>
            <p:cNvSpPr/>
            <p:nvPr/>
          </p:nvSpPr>
          <p:spPr>
            <a:xfrm>
              <a:off x="5310408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6CD2B6D0-5BAF-4E73-B392-8C2243CA3EFE}"/>
                </a:ext>
              </a:extLst>
            </p:cNvPr>
            <p:cNvSpPr/>
            <p:nvPr/>
          </p:nvSpPr>
          <p:spPr>
            <a:xfrm>
              <a:off x="5382008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3F8C162-E389-4301-9BCB-71A790136D2D}"/>
                </a:ext>
              </a:extLst>
            </p:cNvPr>
            <p:cNvSpPr/>
            <p:nvPr/>
          </p:nvSpPr>
          <p:spPr>
            <a:xfrm>
              <a:off x="5453695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70F58E65-AC13-4073-B5AB-951A879556EB}"/>
                </a:ext>
              </a:extLst>
            </p:cNvPr>
            <p:cNvSpPr/>
            <p:nvPr/>
          </p:nvSpPr>
          <p:spPr>
            <a:xfrm>
              <a:off x="5668583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071272AF-4B09-40EE-8083-C7FA2878094F}"/>
                </a:ext>
              </a:extLst>
            </p:cNvPr>
            <p:cNvSpPr/>
            <p:nvPr/>
          </p:nvSpPr>
          <p:spPr>
            <a:xfrm>
              <a:off x="5740184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EB8D2137-E729-4C6A-B0A9-869AC93BB9C7}"/>
                </a:ext>
              </a:extLst>
            </p:cNvPr>
            <p:cNvSpPr/>
            <p:nvPr/>
          </p:nvSpPr>
          <p:spPr>
            <a:xfrm>
              <a:off x="5811870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3CB9A577-A1A9-4DE9-9510-BA04F29C6D9E}"/>
                </a:ext>
              </a:extLst>
            </p:cNvPr>
            <p:cNvSpPr/>
            <p:nvPr/>
          </p:nvSpPr>
          <p:spPr>
            <a:xfrm>
              <a:off x="5883471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4FC75E98-6077-4788-B982-D532E55E0D04}"/>
                </a:ext>
              </a:extLst>
            </p:cNvPr>
            <p:cNvSpPr/>
            <p:nvPr/>
          </p:nvSpPr>
          <p:spPr>
            <a:xfrm>
              <a:off x="5955158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EEA9C740-08D1-41F8-8BC1-BE4582E8CCEF}"/>
                </a:ext>
              </a:extLst>
            </p:cNvPr>
            <p:cNvSpPr/>
            <p:nvPr/>
          </p:nvSpPr>
          <p:spPr>
            <a:xfrm>
              <a:off x="6026758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07356934-3C1F-4741-9792-F0475BBF152C}"/>
                </a:ext>
              </a:extLst>
            </p:cNvPr>
            <p:cNvSpPr/>
            <p:nvPr/>
          </p:nvSpPr>
          <p:spPr>
            <a:xfrm>
              <a:off x="6098444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643BDB18-8C17-4EBA-B93F-475D9FD6083C}"/>
                </a:ext>
              </a:extLst>
            </p:cNvPr>
            <p:cNvSpPr/>
            <p:nvPr/>
          </p:nvSpPr>
          <p:spPr>
            <a:xfrm>
              <a:off x="6170045" y="31541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36143620-C536-4737-BB13-A08658C671BA}"/>
                </a:ext>
              </a:extLst>
            </p:cNvPr>
            <p:cNvSpPr/>
            <p:nvPr/>
          </p:nvSpPr>
          <p:spPr>
            <a:xfrm>
              <a:off x="6241732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FE22A0A8-EECE-4673-AB0B-343A169A0B98}"/>
                </a:ext>
              </a:extLst>
            </p:cNvPr>
            <p:cNvSpPr/>
            <p:nvPr/>
          </p:nvSpPr>
          <p:spPr>
            <a:xfrm>
              <a:off x="6385192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62BBA67D-460A-4E17-90DA-C20420420394}"/>
                </a:ext>
              </a:extLst>
            </p:cNvPr>
            <p:cNvSpPr/>
            <p:nvPr/>
          </p:nvSpPr>
          <p:spPr>
            <a:xfrm>
              <a:off x="6456792" y="35839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98F34CC7-CD73-49DE-A2F2-1FC841F86703}"/>
                </a:ext>
              </a:extLst>
            </p:cNvPr>
            <p:cNvSpPr/>
            <p:nvPr/>
          </p:nvSpPr>
          <p:spPr>
            <a:xfrm>
              <a:off x="6528479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15C27C31-95CC-4415-82C5-33C55D45F639}"/>
                </a:ext>
              </a:extLst>
            </p:cNvPr>
            <p:cNvSpPr/>
            <p:nvPr/>
          </p:nvSpPr>
          <p:spPr>
            <a:xfrm>
              <a:off x="6600079" y="37271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500191D0-694C-4C0B-B607-CB85042999F5}"/>
                </a:ext>
              </a:extLst>
            </p:cNvPr>
            <p:cNvSpPr/>
            <p:nvPr/>
          </p:nvSpPr>
          <p:spPr>
            <a:xfrm>
              <a:off x="6671680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201204B-343B-4C20-A2B5-1E574B59E259}"/>
                </a:ext>
              </a:extLst>
            </p:cNvPr>
            <p:cNvSpPr/>
            <p:nvPr/>
          </p:nvSpPr>
          <p:spPr>
            <a:xfrm>
              <a:off x="7116620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DB7A0570-FD81-48BC-908B-9391F6A1F8DB}"/>
                </a:ext>
              </a:extLst>
            </p:cNvPr>
            <p:cNvSpPr/>
            <p:nvPr/>
          </p:nvSpPr>
          <p:spPr>
            <a:xfrm>
              <a:off x="6973505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BFB332F-E32C-4B41-A5F9-26612E49673E}"/>
                </a:ext>
              </a:extLst>
            </p:cNvPr>
            <p:cNvSpPr/>
            <p:nvPr/>
          </p:nvSpPr>
          <p:spPr>
            <a:xfrm>
              <a:off x="7044934" y="3942082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465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A6CF46F5-1E1E-4F9C-975B-7D3017D35E80}"/>
                </a:ext>
              </a:extLst>
            </p:cNvPr>
            <p:cNvSpPr/>
            <p:nvPr/>
          </p:nvSpPr>
          <p:spPr>
            <a:xfrm>
              <a:off x="7188221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340C656E-342B-4808-964E-FA78C87D370B}"/>
                </a:ext>
              </a:extLst>
            </p:cNvPr>
            <p:cNvSpPr/>
            <p:nvPr/>
          </p:nvSpPr>
          <p:spPr>
            <a:xfrm>
              <a:off x="7259821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4CE718B3-A509-46FB-AB4F-9DB44FC07CEB}"/>
                </a:ext>
              </a:extLst>
            </p:cNvPr>
            <p:cNvSpPr/>
            <p:nvPr/>
          </p:nvSpPr>
          <p:spPr>
            <a:xfrm>
              <a:off x="7331508" y="42286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C2167BA3-6501-4529-8671-93860268D0D5}"/>
                </a:ext>
              </a:extLst>
            </p:cNvPr>
            <p:cNvSpPr/>
            <p:nvPr/>
          </p:nvSpPr>
          <p:spPr>
            <a:xfrm>
              <a:off x="7403109" y="43003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4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B807CC0D-2DBE-46F1-B78B-3B1BA770D94F}"/>
                </a:ext>
              </a:extLst>
            </p:cNvPr>
            <p:cNvSpPr/>
            <p:nvPr/>
          </p:nvSpPr>
          <p:spPr>
            <a:xfrm>
              <a:off x="7474709" y="43719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BCA7012E-FFDC-44B5-AC1B-FFCDFA9D10A6}"/>
                </a:ext>
              </a:extLst>
            </p:cNvPr>
            <p:cNvSpPr/>
            <p:nvPr/>
          </p:nvSpPr>
          <p:spPr>
            <a:xfrm>
              <a:off x="7546396" y="44435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64608B55-BFDE-4F71-B724-E98440B5F0E1}"/>
                </a:ext>
              </a:extLst>
            </p:cNvPr>
            <p:cNvSpPr/>
            <p:nvPr/>
          </p:nvSpPr>
          <p:spPr>
            <a:xfrm>
              <a:off x="7617997" y="45152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B177E756-1BB1-4F98-B601-005492ED4CA9}"/>
                </a:ext>
              </a:extLst>
            </p:cNvPr>
            <p:cNvSpPr/>
            <p:nvPr/>
          </p:nvSpPr>
          <p:spPr>
            <a:xfrm>
              <a:off x="7689683" y="45868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465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9AF7C225-F0F0-4D9B-9F13-1B5925C41DAE}"/>
                </a:ext>
              </a:extLst>
            </p:cNvPr>
            <p:cNvSpPr/>
            <p:nvPr/>
          </p:nvSpPr>
          <p:spPr>
            <a:xfrm>
              <a:off x="3890459" y="86170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656EB813-33B8-4CAD-8D34-E44FF95A5B27}"/>
                </a:ext>
              </a:extLst>
            </p:cNvPr>
            <p:cNvSpPr/>
            <p:nvPr/>
          </p:nvSpPr>
          <p:spPr>
            <a:xfrm>
              <a:off x="3962060" y="93330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E6B153AA-71AC-4F68-B468-0C9005EE4A2A}"/>
                </a:ext>
              </a:extLst>
            </p:cNvPr>
            <p:cNvSpPr/>
            <p:nvPr/>
          </p:nvSpPr>
          <p:spPr>
            <a:xfrm>
              <a:off x="4808773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85A4DDC5-2B05-4F6F-A7A1-4479BF39FEF1}"/>
                </a:ext>
              </a:extLst>
            </p:cNvPr>
            <p:cNvSpPr/>
            <p:nvPr/>
          </p:nvSpPr>
          <p:spPr>
            <a:xfrm>
              <a:off x="4880374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0245CE46-EA6D-4A82-81C0-755EADD6362F}"/>
                </a:ext>
              </a:extLst>
            </p:cNvPr>
            <p:cNvSpPr/>
            <p:nvPr/>
          </p:nvSpPr>
          <p:spPr>
            <a:xfrm>
              <a:off x="5023661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8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4630F267-5626-4178-9FE6-F903C46F523F}"/>
                </a:ext>
              </a:extLst>
            </p:cNvPr>
            <p:cNvSpPr/>
            <p:nvPr/>
          </p:nvSpPr>
          <p:spPr>
            <a:xfrm>
              <a:off x="5095261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EDF4D794-D0B3-406C-BAB8-FBBA5691F7D6}"/>
                </a:ext>
              </a:extLst>
            </p:cNvPr>
            <p:cNvSpPr/>
            <p:nvPr/>
          </p:nvSpPr>
          <p:spPr>
            <a:xfrm>
              <a:off x="5166948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2458AA98-675F-409A-8012-2DD78A55F2ED}"/>
                </a:ext>
              </a:extLst>
            </p:cNvPr>
            <p:cNvSpPr/>
            <p:nvPr/>
          </p:nvSpPr>
          <p:spPr>
            <a:xfrm>
              <a:off x="5238549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89CA2E2B-F49D-4EE1-95F2-F66BAB73F2E3}"/>
                </a:ext>
              </a:extLst>
            </p:cNvPr>
            <p:cNvSpPr/>
            <p:nvPr/>
          </p:nvSpPr>
          <p:spPr>
            <a:xfrm>
              <a:off x="5381836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326FD48C-9313-42D7-A46A-C6C42D61331A}"/>
                </a:ext>
              </a:extLst>
            </p:cNvPr>
            <p:cNvSpPr/>
            <p:nvPr/>
          </p:nvSpPr>
          <p:spPr>
            <a:xfrm>
              <a:off x="5453523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5E84C8B8-7994-47AD-A15F-B71111431DE4}"/>
                </a:ext>
              </a:extLst>
            </p:cNvPr>
            <p:cNvSpPr/>
            <p:nvPr/>
          </p:nvSpPr>
          <p:spPr>
            <a:xfrm>
              <a:off x="5525123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071C1EE7-0901-49A0-9579-BC1188A34D3C}"/>
                </a:ext>
              </a:extLst>
            </p:cNvPr>
            <p:cNvSpPr/>
            <p:nvPr/>
          </p:nvSpPr>
          <p:spPr>
            <a:xfrm>
              <a:off x="5596810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83A97448-3CEF-4817-AC37-00332704B109}"/>
                </a:ext>
              </a:extLst>
            </p:cNvPr>
            <p:cNvSpPr/>
            <p:nvPr/>
          </p:nvSpPr>
          <p:spPr>
            <a:xfrm>
              <a:off x="5668411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F2636315-AF09-4B91-8489-A56E46B2DF17}"/>
                </a:ext>
              </a:extLst>
            </p:cNvPr>
            <p:cNvSpPr/>
            <p:nvPr/>
          </p:nvSpPr>
          <p:spPr>
            <a:xfrm>
              <a:off x="5740097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48E234A9-8C1B-45F1-9AD1-3149E2B521DD}"/>
                </a:ext>
              </a:extLst>
            </p:cNvPr>
            <p:cNvSpPr/>
            <p:nvPr/>
          </p:nvSpPr>
          <p:spPr>
            <a:xfrm>
              <a:off x="5811698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6779CD8C-B5A3-4579-AF3D-61B350E9AAF1}"/>
                </a:ext>
              </a:extLst>
            </p:cNvPr>
            <p:cNvSpPr/>
            <p:nvPr/>
          </p:nvSpPr>
          <p:spPr>
            <a:xfrm>
              <a:off x="5883298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F77A74C-5B96-4435-8B08-53B14389F20F}"/>
                </a:ext>
              </a:extLst>
            </p:cNvPr>
            <p:cNvSpPr/>
            <p:nvPr/>
          </p:nvSpPr>
          <p:spPr>
            <a:xfrm>
              <a:off x="5954985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AFE70916-F48B-4394-8C88-D41E85E4A3A3}"/>
                </a:ext>
              </a:extLst>
            </p:cNvPr>
            <p:cNvSpPr/>
            <p:nvPr/>
          </p:nvSpPr>
          <p:spPr>
            <a:xfrm>
              <a:off x="6026586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608D6867-C687-4C2F-9EEA-75F24FFEF6DC}"/>
                </a:ext>
              </a:extLst>
            </p:cNvPr>
            <p:cNvSpPr/>
            <p:nvPr/>
          </p:nvSpPr>
          <p:spPr>
            <a:xfrm>
              <a:off x="6098272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D5AFB169-CE6C-4DDF-B2EC-998B2A47C34B}"/>
                </a:ext>
              </a:extLst>
            </p:cNvPr>
            <p:cNvSpPr/>
            <p:nvPr/>
          </p:nvSpPr>
          <p:spPr>
            <a:xfrm>
              <a:off x="6169873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A8810C55-9281-425B-AF42-E4E9A3ED3010}"/>
                </a:ext>
              </a:extLst>
            </p:cNvPr>
            <p:cNvSpPr/>
            <p:nvPr/>
          </p:nvSpPr>
          <p:spPr>
            <a:xfrm>
              <a:off x="7188048" y="39421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D9B42C30-0CD6-419A-9C99-AD375C66A8AE}"/>
                </a:ext>
              </a:extLst>
            </p:cNvPr>
            <p:cNvSpPr/>
            <p:nvPr/>
          </p:nvSpPr>
          <p:spPr>
            <a:xfrm>
              <a:off x="7116448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2B62DA47-5840-4F86-8F42-91CDDCD739FC}"/>
                </a:ext>
              </a:extLst>
            </p:cNvPr>
            <p:cNvSpPr/>
            <p:nvPr/>
          </p:nvSpPr>
          <p:spPr>
            <a:xfrm>
              <a:off x="7259735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40917439-4A06-48A1-9E05-F385CC875518}"/>
                </a:ext>
              </a:extLst>
            </p:cNvPr>
            <p:cNvSpPr/>
            <p:nvPr/>
          </p:nvSpPr>
          <p:spPr>
            <a:xfrm>
              <a:off x="7331336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DF7B5E30-0D88-473F-9EDD-8CC4E68AFC9C}"/>
                </a:ext>
              </a:extLst>
            </p:cNvPr>
            <p:cNvSpPr/>
            <p:nvPr/>
          </p:nvSpPr>
          <p:spPr>
            <a:xfrm>
              <a:off x="7402936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5A8612D1-4D0B-41C7-81BF-CAD1129A19AE}"/>
                </a:ext>
              </a:extLst>
            </p:cNvPr>
            <p:cNvSpPr/>
            <p:nvPr/>
          </p:nvSpPr>
          <p:spPr>
            <a:xfrm>
              <a:off x="7474623" y="42286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D1C80E30-E1A8-43D0-B1C9-69F2A11A452C}"/>
                </a:ext>
              </a:extLst>
            </p:cNvPr>
            <p:cNvSpPr/>
            <p:nvPr/>
          </p:nvSpPr>
          <p:spPr>
            <a:xfrm>
              <a:off x="7546224" y="43003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63B86CA-174F-4500-8368-61FA88058181}"/>
                </a:ext>
              </a:extLst>
            </p:cNvPr>
            <p:cNvSpPr/>
            <p:nvPr/>
          </p:nvSpPr>
          <p:spPr>
            <a:xfrm>
              <a:off x="7617824" y="43719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DD375CCD-E2BB-417A-9C6F-7E920DB882FE}"/>
                </a:ext>
              </a:extLst>
            </p:cNvPr>
            <p:cNvSpPr/>
            <p:nvPr/>
          </p:nvSpPr>
          <p:spPr>
            <a:xfrm>
              <a:off x="7689511" y="44435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01DBE2C1-44F9-400D-99C0-A86D75B2176E}"/>
                </a:ext>
              </a:extLst>
            </p:cNvPr>
            <p:cNvSpPr/>
            <p:nvPr/>
          </p:nvSpPr>
          <p:spPr>
            <a:xfrm>
              <a:off x="7761111" y="45152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9B53F4A-1290-4D04-B691-D9AEFBA75E8E}"/>
                </a:ext>
              </a:extLst>
            </p:cNvPr>
            <p:cNvSpPr/>
            <p:nvPr/>
          </p:nvSpPr>
          <p:spPr>
            <a:xfrm>
              <a:off x="480851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98902FB4-27B2-470E-BC7A-907217DA18A8}"/>
                </a:ext>
              </a:extLst>
            </p:cNvPr>
            <p:cNvSpPr/>
            <p:nvPr/>
          </p:nvSpPr>
          <p:spPr>
            <a:xfrm>
              <a:off x="488020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61117E65-E0E2-48FA-B707-326EED4668F5}"/>
                </a:ext>
              </a:extLst>
            </p:cNvPr>
            <p:cNvSpPr/>
            <p:nvPr/>
          </p:nvSpPr>
          <p:spPr>
            <a:xfrm>
              <a:off x="4951888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370C3B15-59A1-497E-8FFD-00412650B4EC}"/>
                </a:ext>
              </a:extLst>
            </p:cNvPr>
            <p:cNvSpPr/>
            <p:nvPr/>
          </p:nvSpPr>
          <p:spPr>
            <a:xfrm>
              <a:off x="5023488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CADFB9E-754F-4401-8DF2-BF97E3B511B1}"/>
                </a:ext>
              </a:extLst>
            </p:cNvPr>
            <p:cNvSpPr/>
            <p:nvPr/>
          </p:nvSpPr>
          <p:spPr>
            <a:xfrm>
              <a:off x="5095089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38ED1A4C-3830-4E7F-B3E9-E35E66D4E07E}"/>
                </a:ext>
              </a:extLst>
            </p:cNvPr>
            <p:cNvSpPr/>
            <p:nvPr/>
          </p:nvSpPr>
          <p:spPr>
            <a:xfrm>
              <a:off x="5166776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8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F2361E21-8984-4B8B-BB45-0A76A4AE4086}"/>
                </a:ext>
              </a:extLst>
            </p:cNvPr>
            <p:cNvSpPr/>
            <p:nvPr/>
          </p:nvSpPr>
          <p:spPr>
            <a:xfrm>
              <a:off x="5238377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EBE09BC-D2A4-4139-8AB0-BF7AB8F64AB9}"/>
                </a:ext>
              </a:extLst>
            </p:cNvPr>
            <p:cNvSpPr/>
            <p:nvPr/>
          </p:nvSpPr>
          <p:spPr>
            <a:xfrm>
              <a:off x="5310063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F7457416-2D9B-4F24-ACF8-2487C284E7F6}"/>
                </a:ext>
              </a:extLst>
            </p:cNvPr>
            <p:cNvSpPr/>
            <p:nvPr/>
          </p:nvSpPr>
          <p:spPr>
            <a:xfrm>
              <a:off x="5453350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36B033EA-ADE1-4FE1-B958-C8E31CA48EC8}"/>
                </a:ext>
              </a:extLst>
            </p:cNvPr>
            <p:cNvSpPr/>
            <p:nvPr/>
          </p:nvSpPr>
          <p:spPr>
            <a:xfrm>
              <a:off x="5524951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F8BF83B6-EE81-44E4-9803-7807E2ED60B1}"/>
                </a:ext>
              </a:extLst>
            </p:cNvPr>
            <p:cNvSpPr/>
            <p:nvPr/>
          </p:nvSpPr>
          <p:spPr>
            <a:xfrm>
              <a:off x="5596637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86B1764D-95F7-404D-9A56-5266135230BB}"/>
                </a:ext>
              </a:extLst>
            </p:cNvPr>
            <p:cNvSpPr/>
            <p:nvPr/>
          </p:nvSpPr>
          <p:spPr>
            <a:xfrm>
              <a:off x="5668238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FEBFA821-5FE4-4582-891C-2EE998C0D581}"/>
                </a:ext>
              </a:extLst>
            </p:cNvPr>
            <p:cNvSpPr/>
            <p:nvPr/>
          </p:nvSpPr>
          <p:spPr>
            <a:xfrm>
              <a:off x="5739925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B4305BD4-F4C4-4EBE-8F52-039B78352BDC}"/>
                </a:ext>
              </a:extLst>
            </p:cNvPr>
            <p:cNvSpPr/>
            <p:nvPr/>
          </p:nvSpPr>
          <p:spPr>
            <a:xfrm>
              <a:off x="5811525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907FC07E-0CBD-46C2-8365-96B4B6F28E3E}"/>
                </a:ext>
              </a:extLst>
            </p:cNvPr>
            <p:cNvSpPr/>
            <p:nvPr/>
          </p:nvSpPr>
          <p:spPr>
            <a:xfrm>
              <a:off x="5883212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916C4CB3-8013-4DCE-9859-D813DF0A5E06}"/>
                </a:ext>
              </a:extLst>
            </p:cNvPr>
            <p:cNvSpPr/>
            <p:nvPr/>
          </p:nvSpPr>
          <p:spPr>
            <a:xfrm>
              <a:off x="5954813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896ACAB-F297-4B32-B283-DAC27F862728}"/>
                </a:ext>
              </a:extLst>
            </p:cNvPr>
            <p:cNvSpPr/>
            <p:nvPr/>
          </p:nvSpPr>
          <p:spPr>
            <a:xfrm>
              <a:off x="6026413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E2CAE9A9-2560-4E6A-842F-1EC2C22532F5}"/>
                </a:ext>
              </a:extLst>
            </p:cNvPr>
            <p:cNvSpPr/>
            <p:nvPr/>
          </p:nvSpPr>
          <p:spPr>
            <a:xfrm>
              <a:off x="6098100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FF06DFB-EB4D-405D-9E1F-FD28785A0AB3}"/>
                </a:ext>
              </a:extLst>
            </p:cNvPr>
            <p:cNvSpPr/>
            <p:nvPr/>
          </p:nvSpPr>
          <p:spPr>
            <a:xfrm>
              <a:off x="6169701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13D99E96-DBC3-4116-8615-824ADD230564}"/>
                </a:ext>
              </a:extLst>
            </p:cNvPr>
            <p:cNvSpPr/>
            <p:nvPr/>
          </p:nvSpPr>
          <p:spPr>
            <a:xfrm>
              <a:off x="6241387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2FF2ECF-3B16-46EF-81B4-7F17D5EDCCC5}"/>
                </a:ext>
              </a:extLst>
            </p:cNvPr>
            <p:cNvSpPr/>
            <p:nvPr/>
          </p:nvSpPr>
          <p:spPr>
            <a:xfrm>
              <a:off x="6312988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965F52E-7C5E-4B67-975D-AC737F5AE5BE}"/>
                </a:ext>
              </a:extLst>
            </p:cNvPr>
            <p:cNvSpPr/>
            <p:nvPr/>
          </p:nvSpPr>
          <p:spPr>
            <a:xfrm>
              <a:off x="6384675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444BFB49-500E-48CE-A150-221456677B4F}"/>
                </a:ext>
              </a:extLst>
            </p:cNvPr>
            <p:cNvSpPr/>
            <p:nvPr/>
          </p:nvSpPr>
          <p:spPr>
            <a:xfrm>
              <a:off x="6456275" y="31541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07F638B5-A215-4122-AC54-A5F16A8ECA67}"/>
                </a:ext>
              </a:extLst>
            </p:cNvPr>
            <p:cNvSpPr/>
            <p:nvPr/>
          </p:nvSpPr>
          <p:spPr>
            <a:xfrm>
              <a:off x="6528134" y="33690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12DB6B4A-AF99-4C32-954D-E44CCB3F80D8}"/>
                </a:ext>
              </a:extLst>
            </p:cNvPr>
            <p:cNvSpPr/>
            <p:nvPr/>
          </p:nvSpPr>
          <p:spPr>
            <a:xfrm>
              <a:off x="6743022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B9D30FA5-D388-4A02-83BE-26808AEE8C41}"/>
                </a:ext>
              </a:extLst>
            </p:cNvPr>
            <p:cNvSpPr/>
            <p:nvPr/>
          </p:nvSpPr>
          <p:spPr>
            <a:xfrm>
              <a:off x="6957738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464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9BCAF059-8DD0-49DF-BDED-CA09269209AF}"/>
                </a:ext>
              </a:extLst>
            </p:cNvPr>
            <p:cNvSpPr/>
            <p:nvPr/>
          </p:nvSpPr>
          <p:spPr>
            <a:xfrm>
              <a:off x="7259563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4BDD500-6A59-4077-B085-3E9254861858}"/>
                </a:ext>
              </a:extLst>
            </p:cNvPr>
            <p:cNvSpPr/>
            <p:nvPr/>
          </p:nvSpPr>
          <p:spPr>
            <a:xfrm>
              <a:off x="7331163" y="39421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071A71EB-0CB5-4894-8472-24EB53FD5D35}"/>
                </a:ext>
              </a:extLst>
            </p:cNvPr>
            <p:cNvSpPr/>
            <p:nvPr/>
          </p:nvSpPr>
          <p:spPr>
            <a:xfrm>
              <a:off x="7402850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95C3970D-3C60-489A-B4DF-76D5C891F534}"/>
                </a:ext>
              </a:extLst>
            </p:cNvPr>
            <p:cNvSpPr/>
            <p:nvPr/>
          </p:nvSpPr>
          <p:spPr>
            <a:xfrm>
              <a:off x="7474451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F01F3396-3674-4838-B00A-32F27BD3A3F9}"/>
                </a:ext>
              </a:extLst>
            </p:cNvPr>
            <p:cNvSpPr/>
            <p:nvPr/>
          </p:nvSpPr>
          <p:spPr>
            <a:xfrm>
              <a:off x="7546051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F730E68-E481-4754-8C81-DC9E640EF185}"/>
                </a:ext>
              </a:extLst>
            </p:cNvPr>
            <p:cNvSpPr/>
            <p:nvPr/>
          </p:nvSpPr>
          <p:spPr>
            <a:xfrm>
              <a:off x="7617738" y="42286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5DA4DFA6-19E4-4982-AAEE-CDFB91A0A431}"/>
                </a:ext>
              </a:extLst>
            </p:cNvPr>
            <p:cNvSpPr/>
            <p:nvPr/>
          </p:nvSpPr>
          <p:spPr>
            <a:xfrm>
              <a:off x="7689338" y="43003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781EDB02-DA0C-4F77-AB84-01EF986E6D75}"/>
                </a:ext>
              </a:extLst>
            </p:cNvPr>
            <p:cNvSpPr/>
            <p:nvPr/>
          </p:nvSpPr>
          <p:spPr>
            <a:xfrm>
              <a:off x="7761025" y="43719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EFF97F1-F894-419B-96EE-F6F257473F33}"/>
                </a:ext>
              </a:extLst>
            </p:cNvPr>
            <p:cNvSpPr/>
            <p:nvPr/>
          </p:nvSpPr>
          <p:spPr>
            <a:xfrm>
              <a:off x="8119114" y="47301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7665A25-431D-41E8-813C-124054F70E74}"/>
                </a:ext>
              </a:extLst>
            </p:cNvPr>
            <p:cNvSpPr/>
            <p:nvPr/>
          </p:nvSpPr>
          <p:spPr>
            <a:xfrm>
              <a:off x="4880029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29CD58BB-A1D1-402D-A67B-71B4B18E1254}"/>
                </a:ext>
              </a:extLst>
            </p:cNvPr>
            <p:cNvSpPr/>
            <p:nvPr/>
          </p:nvSpPr>
          <p:spPr>
            <a:xfrm>
              <a:off x="4951716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DCCF365D-2C43-42E5-A5C3-492593B803CD}"/>
                </a:ext>
              </a:extLst>
            </p:cNvPr>
            <p:cNvSpPr/>
            <p:nvPr/>
          </p:nvSpPr>
          <p:spPr>
            <a:xfrm>
              <a:off x="5023316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7075CBA7-CDC4-45BA-A08B-6393818625F1}"/>
                </a:ext>
              </a:extLst>
            </p:cNvPr>
            <p:cNvSpPr/>
            <p:nvPr/>
          </p:nvSpPr>
          <p:spPr>
            <a:xfrm>
              <a:off x="5095003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591F9C16-0348-4E72-AF8D-26ACD592FB53}"/>
                </a:ext>
              </a:extLst>
            </p:cNvPr>
            <p:cNvSpPr/>
            <p:nvPr/>
          </p:nvSpPr>
          <p:spPr>
            <a:xfrm>
              <a:off x="5166604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E2C2FEA3-EF5F-4052-AF66-72C7F81116A4}"/>
                </a:ext>
              </a:extLst>
            </p:cNvPr>
            <p:cNvSpPr/>
            <p:nvPr/>
          </p:nvSpPr>
          <p:spPr>
            <a:xfrm>
              <a:off x="5238204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12CD4665-4D2E-42E4-9221-3462C14C21EE}"/>
                </a:ext>
              </a:extLst>
            </p:cNvPr>
            <p:cNvSpPr/>
            <p:nvPr/>
          </p:nvSpPr>
          <p:spPr>
            <a:xfrm>
              <a:off x="5309891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3261AF00-80FC-4055-98B7-F073B316DBBD}"/>
                </a:ext>
              </a:extLst>
            </p:cNvPr>
            <p:cNvSpPr/>
            <p:nvPr/>
          </p:nvSpPr>
          <p:spPr>
            <a:xfrm>
              <a:off x="5381491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B736B896-1817-4D39-B02D-A9EBB3A1146D}"/>
                </a:ext>
              </a:extLst>
            </p:cNvPr>
            <p:cNvSpPr/>
            <p:nvPr/>
          </p:nvSpPr>
          <p:spPr>
            <a:xfrm>
              <a:off x="5524779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5C5E64F4-3DF5-4016-B9AD-186D1B72BB40}"/>
                </a:ext>
              </a:extLst>
            </p:cNvPr>
            <p:cNvSpPr/>
            <p:nvPr/>
          </p:nvSpPr>
          <p:spPr>
            <a:xfrm>
              <a:off x="5596466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9BA3085A-91E3-4526-B4A2-C3AAE8874758}"/>
                </a:ext>
              </a:extLst>
            </p:cNvPr>
            <p:cNvSpPr/>
            <p:nvPr/>
          </p:nvSpPr>
          <p:spPr>
            <a:xfrm>
              <a:off x="5668066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1B5857DD-B485-4929-9CAC-7ADD1AD3DAC5}"/>
                </a:ext>
              </a:extLst>
            </p:cNvPr>
            <p:cNvSpPr/>
            <p:nvPr/>
          </p:nvSpPr>
          <p:spPr>
            <a:xfrm>
              <a:off x="5739753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39A77558-B814-4A51-B95F-73B71555A310}"/>
                </a:ext>
              </a:extLst>
            </p:cNvPr>
            <p:cNvSpPr/>
            <p:nvPr/>
          </p:nvSpPr>
          <p:spPr>
            <a:xfrm>
              <a:off x="5811353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DD9B5CDF-CB97-4A8A-9386-8CA0FE3FEBDF}"/>
                </a:ext>
              </a:extLst>
            </p:cNvPr>
            <p:cNvSpPr/>
            <p:nvPr/>
          </p:nvSpPr>
          <p:spPr>
            <a:xfrm>
              <a:off x="5883040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28CE06B8-686E-4F5F-888C-5F509B9C137A}"/>
                </a:ext>
              </a:extLst>
            </p:cNvPr>
            <p:cNvSpPr/>
            <p:nvPr/>
          </p:nvSpPr>
          <p:spPr>
            <a:xfrm>
              <a:off x="5954640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8213E52C-CE6A-4B61-9AAC-D69AA5F98C04}"/>
                </a:ext>
              </a:extLst>
            </p:cNvPr>
            <p:cNvSpPr/>
            <p:nvPr/>
          </p:nvSpPr>
          <p:spPr>
            <a:xfrm>
              <a:off x="6026327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98841E2B-87E6-4905-A673-83B0AFBB8281}"/>
                </a:ext>
              </a:extLst>
            </p:cNvPr>
            <p:cNvSpPr/>
            <p:nvPr/>
          </p:nvSpPr>
          <p:spPr>
            <a:xfrm>
              <a:off x="6097928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21F9EF6E-AE9E-4355-8ECF-27D699F333D4}"/>
                </a:ext>
              </a:extLst>
            </p:cNvPr>
            <p:cNvSpPr/>
            <p:nvPr/>
          </p:nvSpPr>
          <p:spPr>
            <a:xfrm>
              <a:off x="6169614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0A129088-5F2E-4D0C-B10B-344AB2142EF8}"/>
                </a:ext>
              </a:extLst>
            </p:cNvPr>
            <p:cNvSpPr/>
            <p:nvPr/>
          </p:nvSpPr>
          <p:spPr>
            <a:xfrm>
              <a:off x="6241215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D95D28DC-2857-4348-8C40-71419669C6AC}"/>
                </a:ext>
              </a:extLst>
            </p:cNvPr>
            <p:cNvSpPr/>
            <p:nvPr/>
          </p:nvSpPr>
          <p:spPr>
            <a:xfrm>
              <a:off x="6312815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3D3E63F-DFBB-4418-BDB8-FC6BAFDDF286}"/>
                </a:ext>
              </a:extLst>
            </p:cNvPr>
            <p:cNvSpPr/>
            <p:nvPr/>
          </p:nvSpPr>
          <p:spPr>
            <a:xfrm>
              <a:off x="6384502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55B52C0F-667F-46B8-970D-93D2802DE4CD}"/>
                </a:ext>
              </a:extLst>
            </p:cNvPr>
            <p:cNvSpPr/>
            <p:nvPr/>
          </p:nvSpPr>
          <p:spPr>
            <a:xfrm>
              <a:off x="6456103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94984A6D-DDD6-4906-851B-F06C00777B93}"/>
                </a:ext>
              </a:extLst>
            </p:cNvPr>
            <p:cNvSpPr/>
            <p:nvPr/>
          </p:nvSpPr>
          <p:spPr>
            <a:xfrm>
              <a:off x="6527789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01835367-B75C-4A69-9C1A-CBA22BA0DBC5}"/>
                </a:ext>
              </a:extLst>
            </p:cNvPr>
            <p:cNvSpPr/>
            <p:nvPr/>
          </p:nvSpPr>
          <p:spPr>
            <a:xfrm>
              <a:off x="6599390" y="31541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D9D06A1D-FE3B-4DA3-887E-C7D1E04CB196}"/>
                </a:ext>
              </a:extLst>
            </p:cNvPr>
            <p:cNvSpPr/>
            <p:nvPr/>
          </p:nvSpPr>
          <p:spPr>
            <a:xfrm>
              <a:off x="6671077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B0CE6596-8CF6-4A5C-BA57-9975A6472071}"/>
                </a:ext>
              </a:extLst>
            </p:cNvPr>
            <p:cNvSpPr/>
            <p:nvPr/>
          </p:nvSpPr>
          <p:spPr>
            <a:xfrm>
              <a:off x="7029252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F6A1A2C-8D35-4027-9CB3-3D58F9E607FA}"/>
                </a:ext>
              </a:extLst>
            </p:cNvPr>
            <p:cNvSpPr/>
            <p:nvPr/>
          </p:nvSpPr>
          <p:spPr>
            <a:xfrm>
              <a:off x="6957565" y="35123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69C02540-36CB-49DC-B01C-A918C96D6FD0}"/>
                </a:ext>
              </a:extLst>
            </p:cNvPr>
            <p:cNvSpPr/>
            <p:nvPr/>
          </p:nvSpPr>
          <p:spPr>
            <a:xfrm>
              <a:off x="7100853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D31662A0-3559-47CA-9627-F046EED9AF5E}"/>
                </a:ext>
              </a:extLst>
            </p:cNvPr>
            <p:cNvSpPr/>
            <p:nvPr/>
          </p:nvSpPr>
          <p:spPr>
            <a:xfrm>
              <a:off x="7402678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8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7B72D23C-EE61-4564-9053-7D12F6C812B2}"/>
                </a:ext>
              </a:extLst>
            </p:cNvPr>
            <p:cNvSpPr/>
            <p:nvPr/>
          </p:nvSpPr>
          <p:spPr>
            <a:xfrm>
              <a:off x="7474279" y="39421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FC03E9C5-BFFC-4428-9064-5CCC3E462588}"/>
                </a:ext>
              </a:extLst>
            </p:cNvPr>
            <p:cNvSpPr/>
            <p:nvPr/>
          </p:nvSpPr>
          <p:spPr>
            <a:xfrm>
              <a:off x="7545965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CE68A15B-0382-4DA9-8013-55585AF0028A}"/>
                </a:ext>
              </a:extLst>
            </p:cNvPr>
            <p:cNvSpPr/>
            <p:nvPr/>
          </p:nvSpPr>
          <p:spPr>
            <a:xfrm>
              <a:off x="7617565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BC04F02E-8396-4939-8D62-074E3D68BEA1}"/>
                </a:ext>
              </a:extLst>
            </p:cNvPr>
            <p:cNvSpPr/>
            <p:nvPr/>
          </p:nvSpPr>
          <p:spPr>
            <a:xfrm>
              <a:off x="7689166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0097F48D-C8CF-400E-9C4B-A9831302BF43}"/>
                </a:ext>
              </a:extLst>
            </p:cNvPr>
            <p:cNvSpPr/>
            <p:nvPr/>
          </p:nvSpPr>
          <p:spPr>
            <a:xfrm>
              <a:off x="7760853" y="42286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EE57FC42-C998-461A-85DA-E154D60372BE}"/>
                </a:ext>
              </a:extLst>
            </p:cNvPr>
            <p:cNvSpPr/>
            <p:nvPr/>
          </p:nvSpPr>
          <p:spPr>
            <a:xfrm>
              <a:off x="7832453" y="43003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BC4126B6-A1B4-4DAA-9C61-1C271EDCA3AA}"/>
                </a:ext>
              </a:extLst>
            </p:cNvPr>
            <p:cNvSpPr/>
            <p:nvPr/>
          </p:nvSpPr>
          <p:spPr>
            <a:xfrm>
              <a:off x="8119028" y="45868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A911E936-5264-4CCD-B806-C9686B218EA3}"/>
                </a:ext>
              </a:extLst>
            </p:cNvPr>
            <p:cNvSpPr/>
            <p:nvPr/>
          </p:nvSpPr>
          <p:spPr>
            <a:xfrm>
              <a:off x="8190628" y="46584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F7EEBCDF-4C1A-40BB-BE29-6920C7462FF4}"/>
                </a:ext>
              </a:extLst>
            </p:cNvPr>
            <p:cNvSpPr/>
            <p:nvPr/>
          </p:nvSpPr>
          <p:spPr>
            <a:xfrm>
              <a:off x="4951543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856039EC-4857-4922-80AA-0BB6C7294549}"/>
                </a:ext>
              </a:extLst>
            </p:cNvPr>
            <p:cNvSpPr/>
            <p:nvPr/>
          </p:nvSpPr>
          <p:spPr>
            <a:xfrm>
              <a:off x="5023144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359436B1-9D0D-4478-AC83-D2262AE9DBD3}"/>
                </a:ext>
              </a:extLst>
            </p:cNvPr>
            <p:cNvSpPr/>
            <p:nvPr/>
          </p:nvSpPr>
          <p:spPr>
            <a:xfrm>
              <a:off x="5094831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68CBF2DA-D8A4-4BE2-B082-973DD048DDC9}"/>
                </a:ext>
              </a:extLst>
            </p:cNvPr>
            <p:cNvSpPr/>
            <p:nvPr/>
          </p:nvSpPr>
          <p:spPr>
            <a:xfrm>
              <a:off x="516643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37DB15F6-B0DC-42DE-A98C-78B7D887966B}"/>
                </a:ext>
              </a:extLst>
            </p:cNvPr>
            <p:cNvSpPr/>
            <p:nvPr/>
          </p:nvSpPr>
          <p:spPr>
            <a:xfrm>
              <a:off x="5238118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CD5813C9-A224-4C98-8990-5010C2F7434B}"/>
                </a:ext>
              </a:extLst>
            </p:cNvPr>
            <p:cNvSpPr/>
            <p:nvPr/>
          </p:nvSpPr>
          <p:spPr>
            <a:xfrm>
              <a:off x="5309718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002B03B9-2219-4254-833B-7DDDD5E2C030}"/>
                </a:ext>
              </a:extLst>
            </p:cNvPr>
            <p:cNvSpPr/>
            <p:nvPr/>
          </p:nvSpPr>
          <p:spPr>
            <a:xfrm>
              <a:off x="5381319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06DC67EC-658C-4368-B823-D296867CA88A}"/>
                </a:ext>
              </a:extLst>
            </p:cNvPr>
            <p:cNvSpPr/>
            <p:nvPr/>
          </p:nvSpPr>
          <p:spPr>
            <a:xfrm>
              <a:off x="5453006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BADBAF9D-F29B-4E0A-ACD4-5AD8F0FEF08C}"/>
                </a:ext>
              </a:extLst>
            </p:cNvPr>
            <p:cNvSpPr/>
            <p:nvPr/>
          </p:nvSpPr>
          <p:spPr>
            <a:xfrm>
              <a:off x="552469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DE8A8E57-BE93-459C-8767-F8949C469239}"/>
                </a:ext>
              </a:extLst>
            </p:cNvPr>
            <p:cNvSpPr/>
            <p:nvPr/>
          </p:nvSpPr>
          <p:spPr>
            <a:xfrm>
              <a:off x="5596293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D53CF227-E134-4BEB-81B4-50AEF072B433}"/>
                </a:ext>
              </a:extLst>
            </p:cNvPr>
            <p:cNvSpPr/>
            <p:nvPr/>
          </p:nvSpPr>
          <p:spPr>
            <a:xfrm>
              <a:off x="5667894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06A6917C-1C8A-4BF1-8F9F-BCBCD43BD0D5}"/>
                </a:ext>
              </a:extLst>
            </p:cNvPr>
            <p:cNvSpPr/>
            <p:nvPr/>
          </p:nvSpPr>
          <p:spPr>
            <a:xfrm>
              <a:off x="5739580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8C38D803-7F39-4A36-AAB8-E15DE6B82E3D}"/>
                </a:ext>
              </a:extLst>
            </p:cNvPr>
            <p:cNvSpPr/>
            <p:nvPr/>
          </p:nvSpPr>
          <p:spPr>
            <a:xfrm>
              <a:off x="5811181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5F380E8-A673-49BF-A153-C0CB06DD7093}"/>
                </a:ext>
              </a:extLst>
            </p:cNvPr>
            <p:cNvSpPr/>
            <p:nvPr/>
          </p:nvSpPr>
          <p:spPr>
            <a:xfrm>
              <a:off x="5882868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4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FBCCB700-3953-448A-8832-124240036064}"/>
                </a:ext>
              </a:extLst>
            </p:cNvPr>
            <p:cNvSpPr/>
            <p:nvPr/>
          </p:nvSpPr>
          <p:spPr>
            <a:xfrm>
              <a:off x="5954468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39BB1332-58AD-4BCD-BD94-0783F43110EE}"/>
                </a:ext>
              </a:extLst>
            </p:cNvPr>
            <p:cNvSpPr/>
            <p:nvPr/>
          </p:nvSpPr>
          <p:spPr>
            <a:xfrm>
              <a:off x="6026155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761903FC-F6C8-4252-BC22-447517FD050B}"/>
                </a:ext>
              </a:extLst>
            </p:cNvPr>
            <p:cNvSpPr/>
            <p:nvPr/>
          </p:nvSpPr>
          <p:spPr>
            <a:xfrm>
              <a:off x="6097756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A855C98F-BB8B-4DBA-B363-D40A99F76296}"/>
                </a:ext>
              </a:extLst>
            </p:cNvPr>
            <p:cNvSpPr/>
            <p:nvPr/>
          </p:nvSpPr>
          <p:spPr>
            <a:xfrm>
              <a:off x="6169442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78760CBB-93A0-46D0-8756-1329BF82009F}"/>
                </a:ext>
              </a:extLst>
            </p:cNvPr>
            <p:cNvSpPr/>
            <p:nvPr/>
          </p:nvSpPr>
          <p:spPr>
            <a:xfrm>
              <a:off x="6241043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E9DF831A-A231-468C-9B4E-9963A506AB95}"/>
                </a:ext>
              </a:extLst>
            </p:cNvPr>
            <p:cNvSpPr/>
            <p:nvPr/>
          </p:nvSpPr>
          <p:spPr>
            <a:xfrm>
              <a:off x="6312730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D775BF52-87E9-426F-940B-5157F39E617F}"/>
                </a:ext>
              </a:extLst>
            </p:cNvPr>
            <p:cNvSpPr/>
            <p:nvPr/>
          </p:nvSpPr>
          <p:spPr>
            <a:xfrm>
              <a:off x="6384330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5669016B-8B51-4008-8CA6-8C1BBA68E5EE}"/>
                </a:ext>
              </a:extLst>
            </p:cNvPr>
            <p:cNvSpPr/>
            <p:nvPr/>
          </p:nvSpPr>
          <p:spPr>
            <a:xfrm>
              <a:off x="6455931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1EB3708-B74E-4B26-83BB-D471F49E47FD}"/>
                </a:ext>
              </a:extLst>
            </p:cNvPr>
            <p:cNvSpPr/>
            <p:nvPr/>
          </p:nvSpPr>
          <p:spPr>
            <a:xfrm>
              <a:off x="6527617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E8E3A810-4684-4DEB-81D1-EEE585923302}"/>
                </a:ext>
              </a:extLst>
            </p:cNvPr>
            <p:cNvSpPr/>
            <p:nvPr/>
          </p:nvSpPr>
          <p:spPr>
            <a:xfrm>
              <a:off x="6599218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419608C3-CB4E-4C7C-9AFE-6AC1F90A1B12}"/>
                </a:ext>
              </a:extLst>
            </p:cNvPr>
            <p:cNvSpPr/>
            <p:nvPr/>
          </p:nvSpPr>
          <p:spPr>
            <a:xfrm>
              <a:off x="6670904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71C679C3-2967-466E-B2C3-97BAC0E5FCDF}"/>
                </a:ext>
              </a:extLst>
            </p:cNvPr>
            <p:cNvSpPr/>
            <p:nvPr/>
          </p:nvSpPr>
          <p:spPr>
            <a:xfrm>
              <a:off x="6742505" y="3154217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D79BBB0D-6595-4BAB-A9E4-9757EC74C9FF}"/>
                </a:ext>
              </a:extLst>
            </p:cNvPr>
            <p:cNvSpPr/>
            <p:nvPr/>
          </p:nvSpPr>
          <p:spPr>
            <a:xfrm>
              <a:off x="7100766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F4FC3E09-494C-4E20-BE8A-D832D6D8C724}"/>
                </a:ext>
              </a:extLst>
            </p:cNvPr>
            <p:cNvSpPr/>
            <p:nvPr/>
          </p:nvSpPr>
          <p:spPr>
            <a:xfrm>
              <a:off x="7029080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4F2AEAB1-73B7-4785-801B-025FFE653AFB}"/>
                </a:ext>
              </a:extLst>
            </p:cNvPr>
            <p:cNvSpPr/>
            <p:nvPr/>
          </p:nvSpPr>
          <p:spPr>
            <a:xfrm>
              <a:off x="7243967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6" y="0"/>
                  </a:cubicBezTo>
                  <a:cubicBezTo>
                    <a:pt x="67465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6D2734AC-99C6-46EF-B9B0-BC9763514608}"/>
                </a:ext>
              </a:extLst>
            </p:cNvPr>
            <p:cNvSpPr/>
            <p:nvPr/>
          </p:nvSpPr>
          <p:spPr>
            <a:xfrm>
              <a:off x="7172367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5D45F3FC-9776-4EAC-8040-48E89D26634C}"/>
                </a:ext>
              </a:extLst>
            </p:cNvPr>
            <p:cNvSpPr/>
            <p:nvPr/>
          </p:nvSpPr>
          <p:spPr>
            <a:xfrm>
              <a:off x="7545793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641F6BCC-9AEC-4B62-BC30-419B14881713}"/>
                </a:ext>
              </a:extLst>
            </p:cNvPr>
            <p:cNvSpPr/>
            <p:nvPr/>
          </p:nvSpPr>
          <p:spPr>
            <a:xfrm>
              <a:off x="7617393" y="39421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F4E998E6-B19A-4F39-BA2F-80544C850928}"/>
                </a:ext>
              </a:extLst>
            </p:cNvPr>
            <p:cNvSpPr/>
            <p:nvPr/>
          </p:nvSpPr>
          <p:spPr>
            <a:xfrm>
              <a:off x="7689080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C9B13A7B-5E5D-4E56-9CFC-0123E0B96132}"/>
                </a:ext>
              </a:extLst>
            </p:cNvPr>
            <p:cNvSpPr/>
            <p:nvPr/>
          </p:nvSpPr>
          <p:spPr>
            <a:xfrm>
              <a:off x="7760681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386" y="0"/>
                    <a:pt x="43425" y="0"/>
                  </a:cubicBezTo>
                  <a:cubicBezTo>
                    <a:pt x="67464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72A95B94-A78D-45CC-86F6-4F97DC289F56}"/>
                </a:ext>
              </a:extLst>
            </p:cNvPr>
            <p:cNvSpPr/>
            <p:nvPr/>
          </p:nvSpPr>
          <p:spPr>
            <a:xfrm>
              <a:off x="7832281" y="41570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0992D814-059D-4749-93EE-ED8AB0513F38}"/>
                </a:ext>
              </a:extLst>
            </p:cNvPr>
            <p:cNvSpPr/>
            <p:nvPr/>
          </p:nvSpPr>
          <p:spPr>
            <a:xfrm>
              <a:off x="7903968" y="42286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4B344820-E648-4F42-83FC-8C5F13BFB6E6}"/>
                </a:ext>
              </a:extLst>
            </p:cNvPr>
            <p:cNvSpPr/>
            <p:nvPr/>
          </p:nvSpPr>
          <p:spPr>
            <a:xfrm>
              <a:off x="8190456" y="45152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CF0AD5AD-F9E9-4149-A16B-796F24CF7D90}"/>
                </a:ext>
              </a:extLst>
            </p:cNvPr>
            <p:cNvSpPr/>
            <p:nvPr/>
          </p:nvSpPr>
          <p:spPr>
            <a:xfrm>
              <a:off x="5094658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7999DA96-80C5-49EB-869A-F0480224C389}"/>
                </a:ext>
              </a:extLst>
            </p:cNvPr>
            <p:cNvSpPr/>
            <p:nvPr/>
          </p:nvSpPr>
          <p:spPr>
            <a:xfrm>
              <a:off x="523794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E6420CE7-26F7-41C8-B68A-E83AAFF9B092}"/>
                </a:ext>
              </a:extLst>
            </p:cNvPr>
            <p:cNvSpPr/>
            <p:nvPr/>
          </p:nvSpPr>
          <p:spPr>
            <a:xfrm>
              <a:off x="5309546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D28832E6-A14C-4F59-A53A-E2A6C5A1960C}"/>
                </a:ext>
              </a:extLst>
            </p:cNvPr>
            <p:cNvSpPr/>
            <p:nvPr/>
          </p:nvSpPr>
          <p:spPr>
            <a:xfrm>
              <a:off x="5381233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E2D3E126-90EB-49CB-BEE2-405DCF2FEC95}"/>
                </a:ext>
              </a:extLst>
            </p:cNvPr>
            <p:cNvSpPr/>
            <p:nvPr/>
          </p:nvSpPr>
          <p:spPr>
            <a:xfrm>
              <a:off x="5452833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F284D8AB-642F-4056-9483-933BFC39FB6E}"/>
                </a:ext>
              </a:extLst>
            </p:cNvPr>
            <p:cNvSpPr/>
            <p:nvPr/>
          </p:nvSpPr>
          <p:spPr>
            <a:xfrm>
              <a:off x="5524434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A95A988A-B42C-4EA2-B649-E4BDCEEB73E8}"/>
                </a:ext>
              </a:extLst>
            </p:cNvPr>
            <p:cNvSpPr/>
            <p:nvPr/>
          </p:nvSpPr>
          <p:spPr>
            <a:xfrm>
              <a:off x="5596121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35E064E-8853-44CF-A5C2-216A58AA41C3}"/>
                </a:ext>
              </a:extLst>
            </p:cNvPr>
            <p:cNvSpPr/>
            <p:nvPr/>
          </p:nvSpPr>
          <p:spPr>
            <a:xfrm>
              <a:off x="5667807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052C78E4-F5F7-4FFD-B583-50CAAE478EF1}"/>
                </a:ext>
              </a:extLst>
            </p:cNvPr>
            <p:cNvSpPr/>
            <p:nvPr/>
          </p:nvSpPr>
          <p:spPr>
            <a:xfrm>
              <a:off x="5739408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3BC3034D-6078-4618-AA15-E28297A93280}"/>
                </a:ext>
              </a:extLst>
            </p:cNvPr>
            <p:cNvSpPr/>
            <p:nvPr/>
          </p:nvSpPr>
          <p:spPr>
            <a:xfrm>
              <a:off x="5811008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0D7B661D-BD32-49F2-9FAF-2973A444BDD9}"/>
                </a:ext>
              </a:extLst>
            </p:cNvPr>
            <p:cNvSpPr/>
            <p:nvPr/>
          </p:nvSpPr>
          <p:spPr>
            <a:xfrm>
              <a:off x="5954296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77D929F4-B757-4077-BE2E-10DD846D3396}"/>
                </a:ext>
              </a:extLst>
            </p:cNvPr>
            <p:cNvSpPr/>
            <p:nvPr/>
          </p:nvSpPr>
          <p:spPr>
            <a:xfrm>
              <a:off x="6025983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AE3D6EC-FE55-4C86-8233-2BF368E54904}"/>
                </a:ext>
              </a:extLst>
            </p:cNvPr>
            <p:cNvSpPr/>
            <p:nvPr/>
          </p:nvSpPr>
          <p:spPr>
            <a:xfrm>
              <a:off x="6097583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73587611-5EE9-4AC5-8B8F-49E9DD0C6F9F}"/>
                </a:ext>
              </a:extLst>
            </p:cNvPr>
            <p:cNvSpPr/>
            <p:nvPr/>
          </p:nvSpPr>
          <p:spPr>
            <a:xfrm>
              <a:off x="6169270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C61E93E0-F911-41B3-97C5-E6D77CD67896}"/>
                </a:ext>
              </a:extLst>
            </p:cNvPr>
            <p:cNvSpPr/>
            <p:nvPr/>
          </p:nvSpPr>
          <p:spPr>
            <a:xfrm>
              <a:off x="6240870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D3ACEAC2-848D-4849-B46A-6A9DC62D0651}"/>
                </a:ext>
              </a:extLst>
            </p:cNvPr>
            <p:cNvSpPr/>
            <p:nvPr/>
          </p:nvSpPr>
          <p:spPr>
            <a:xfrm>
              <a:off x="6312557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B792FC8-225F-439E-ACCD-A5B3E6C013AA}"/>
                </a:ext>
              </a:extLst>
            </p:cNvPr>
            <p:cNvSpPr/>
            <p:nvPr/>
          </p:nvSpPr>
          <p:spPr>
            <a:xfrm>
              <a:off x="6384158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02ED9B63-FCF0-45F8-B59F-FF3BADB6AAEC}"/>
                </a:ext>
              </a:extLst>
            </p:cNvPr>
            <p:cNvSpPr/>
            <p:nvPr/>
          </p:nvSpPr>
          <p:spPr>
            <a:xfrm>
              <a:off x="6455844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B459A294-FFDF-41E9-A0CA-BE6C8D96EF60}"/>
                </a:ext>
              </a:extLst>
            </p:cNvPr>
            <p:cNvSpPr/>
            <p:nvPr/>
          </p:nvSpPr>
          <p:spPr>
            <a:xfrm>
              <a:off x="6527445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E69CC0C1-77E1-44EF-BD80-1FAF1DB13922}"/>
                </a:ext>
              </a:extLst>
            </p:cNvPr>
            <p:cNvSpPr/>
            <p:nvPr/>
          </p:nvSpPr>
          <p:spPr>
            <a:xfrm>
              <a:off x="6599046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5C5D37C4-DA56-4BD1-BF14-7A12472E1F7F}"/>
                </a:ext>
              </a:extLst>
            </p:cNvPr>
            <p:cNvSpPr/>
            <p:nvPr/>
          </p:nvSpPr>
          <p:spPr>
            <a:xfrm>
              <a:off x="6670732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48EB9521-73FD-4D47-B3F0-B48085C68482}"/>
                </a:ext>
              </a:extLst>
            </p:cNvPr>
            <p:cNvSpPr/>
            <p:nvPr/>
          </p:nvSpPr>
          <p:spPr>
            <a:xfrm>
              <a:off x="6742333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EDC9B63-A005-4C31-82E7-6DB552011087}"/>
                </a:ext>
              </a:extLst>
            </p:cNvPr>
            <p:cNvSpPr/>
            <p:nvPr/>
          </p:nvSpPr>
          <p:spPr>
            <a:xfrm>
              <a:off x="7100594" y="3369105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AC1F9F9D-DA0A-497B-A5FA-88A8787FC270}"/>
                </a:ext>
              </a:extLst>
            </p:cNvPr>
            <p:cNvSpPr/>
            <p:nvPr/>
          </p:nvSpPr>
          <p:spPr>
            <a:xfrm>
              <a:off x="7243881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C68CD64E-1421-4AFF-9720-AEAAC8D9E129}"/>
                </a:ext>
              </a:extLst>
            </p:cNvPr>
            <p:cNvSpPr/>
            <p:nvPr/>
          </p:nvSpPr>
          <p:spPr>
            <a:xfrm>
              <a:off x="7387168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96546670-6F5D-48E5-B1FA-479A77500C46}"/>
                </a:ext>
              </a:extLst>
            </p:cNvPr>
            <p:cNvSpPr/>
            <p:nvPr/>
          </p:nvSpPr>
          <p:spPr>
            <a:xfrm>
              <a:off x="7315482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BDF7562B-B233-4B9E-BCBC-DB12D17B9EBB}"/>
                </a:ext>
              </a:extLst>
            </p:cNvPr>
            <p:cNvSpPr/>
            <p:nvPr/>
          </p:nvSpPr>
          <p:spPr>
            <a:xfrm>
              <a:off x="7760508" y="39421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995118C5-819C-4E5C-9EC1-84AC96EC1131}"/>
                </a:ext>
              </a:extLst>
            </p:cNvPr>
            <p:cNvSpPr/>
            <p:nvPr/>
          </p:nvSpPr>
          <p:spPr>
            <a:xfrm>
              <a:off x="7832195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35D1E15C-9AE9-4E6A-8F23-FD1860E61680}"/>
                </a:ext>
              </a:extLst>
            </p:cNvPr>
            <p:cNvSpPr/>
            <p:nvPr/>
          </p:nvSpPr>
          <p:spPr>
            <a:xfrm>
              <a:off x="7903796" y="4085369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465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1E6DA3E5-EA42-4FE2-9270-409790462EE2}"/>
                </a:ext>
              </a:extLst>
            </p:cNvPr>
            <p:cNvSpPr/>
            <p:nvPr/>
          </p:nvSpPr>
          <p:spPr>
            <a:xfrm>
              <a:off x="5381061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BAF55655-499E-42B8-A958-9ECB8373297C}"/>
                </a:ext>
              </a:extLst>
            </p:cNvPr>
            <p:cNvSpPr/>
            <p:nvPr/>
          </p:nvSpPr>
          <p:spPr>
            <a:xfrm>
              <a:off x="545266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7A846AC9-FB4A-41E6-9811-5FEB9EFCC84D}"/>
                </a:ext>
              </a:extLst>
            </p:cNvPr>
            <p:cNvSpPr/>
            <p:nvPr/>
          </p:nvSpPr>
          <p:spPr>
            <a:xfrm>
              <a:off x="5524348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DA64834B-CE90-4868-B451-A896A2F4826A}"/>
                </a:ext>
              </a:extLst>
            </p:cNvPr>
            <p:cNvSpPr/>
            <p:nvPr/>
          </p:nvSpPr>
          <p:spPr>
            <a:xfrm>
              <a:off x="5595949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22CD0FC-575D-42D1-9BC0-982980052E66}"/>
                </a:ext>
              </a:extLst>
            </p:cNvPr>
            <p:cNvSpPr/>
            <p:nvPr/>
          </p:nvSpPr>
          <p:spPr>
            <a:xfrm>
              <a:off x="5667549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FA007191-426B-4FC7-8CDC-B548D3CBAECE}"/>
                </a:ext>
              </a:extLst>
            </p:cNvPr>
            <p:cNvSpPr/>
            <p:nvPr/>
          </p:nvSpPr>
          <p:spPr>
            <a:xfrm>
              <a:off x="5739235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E85AA40C-7F35-412D-BAA2-EA48C509C75C}"/>
                </a:ext>
              </a:extLst>
            </p:cNvPr>
            <p:cNvSpPr/>
            <p:nvPr/>
          </p:nvSpPr>
          <p:spPr>
            <a:xfrm>
              <a:off x="581092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3F81674F-F7B4-4F57-B263-D04539F4C646}"/>
                </a:ext>
              </a:extLst>
            </p:cNvPr>
            <p:cNvSpPr/>
            <p:nvPr/>
          </p:nvSpPr>
          <p:spPr>
            <a:xfrm>
              <a:off x="5882523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C773290B-C2AF-4507-A6FF-4B65D58F2B85}"/>
                </a:ext>
              </a:extLst>
            </p:cNvPr>
            <p:cNvSpPr/>
            <p:nvPr/>
          </p:nvSpPr>
          <p:spPr>
            <a:xfrm>
              <a:off x="5954123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54E0AA1E-1229-47B0-B512-720BFE2C9C61}"/>
                </a:ext>
              </a:extLst>
            </p:cNvPr>
            <p:cNvSpPr/>
            <p:nvPr/>
          </p:nvSpPr>
          <p:spPr>
            <a:xfrm>
              <a:off x="6025810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7D4370CA-59FA-42A3-95F9-FFBF51278D20}"/>
                </a:ext>
              </a:extLst>
            </p:cNvPr>
            <p:cNvSpPr/>
            <p:nvPr/>
          </p:nvSpPr>
          <p:spPr>
            <a:xfrm>
              <a:off x="6097411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7805E827-6D4E-4C03-91E6-ED7968CD344D}"/>
                </a:ext>
              </a:extLst>
            </p:cNvPr>
            <p:cNvSpPr/>
            <p:nvPr/>
          </p:nvSpPr>
          <p:spPr>
            <a:xfrm>
              <a:off x="6169097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DE0AE988-670F-4050-81F2-4678150D0A4E}"/>
                </a:ext>
              </a:extLst>
            </p:cNvPr>
            <p:cNvSpPr/>
            <p:nvPr/>
          </p:nvSpPr>
          <p:spPr>
            <a:xfrm>
              <a:off x="6240698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1AA1F229-423F-43F9-80F9-60EB6C841444}"/>
                </a:ext>
              </a:extLst>
            </p:cNvPr>
            <p:cNvSpPr/>
            <p:nvPr/>
          </p:nvSpPr>
          <p:spPr>
            <a:xfrm>
              <a:off x="6312385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72024EA2-0B78-4720-8955-1D3127453DA2}"/>
                </a:ext>
              </a:extLst>
            </p:cNvPr>
            <p:cNvSpPr/>
            <p:nvPr/>
          </p:nvSpPr>
          <p:spPr>
            <a:xfrm>
              <a:off x="6383985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E44953CD-BA42-4428-891C-6C4AD9B60CA5}"/>
                </a:ext>
              </a:extLst>
            </p:cNvPr>
            <p:cNvSpPr/>
            <p:nvPr/>
          </p:nvSpPr>
          <p:spPr>
            <a:xfrm>
              <a:off x="6455672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D12C4C5A-D5A7-4D07-99E9-70A4159CFD4B}"/>
                </a:ext>
              </a:extLst>
            </p:cNvPr>
            <p:cNvSpPr/>
            <p:nvPr/>
          </p:nvSpPr>
          <p:spPr>
            <a:xfrm>
              <a:off x="6527273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586195DB-241A-4817-B478-C9220C5E1924}"/>
                </a:ext>
              </a:extLst>
            </p:cNvPr>
            <p:cNvSpPr/>
            <p:nvPr/>
          </p:nvSpPr>
          <p:spPr>
            <a:xfrm>
              <a:off x="6598959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99C34466-286E-4A22-9198-777FA50AF62A}"/>
                </a:ext>
              </a:extLst>
            </p:cNvPr>
            <p:cNvSpPr/>
            <p:nvPr/>
          </p:nvSpPr>
          <p:spPr>
            <a:xfrm>
              <a:off x="6670560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8BFFDCF0-B106-4EAC-9CD3-34250C6C83FB}"/>
                </a:ext>
              </a:extLst>
            </p:cNvPr>
            <p:cNvSpPr/>
            <p:nvPr/>
          </p:nvSpPr>
          <p:spPr>
            <a:xfrm>
              <a:off x="6742247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191F988A-6B4A-4D2C-AB57-C6F5B7162846}"/>
                </a:ext>
              </a:extLst>
            </p:cNvPr>
            <p:cNvSpPr/>
            <p:nvPr/>
          </p:nvSpPr>
          <p:spPr>
            <a:xfrm>
              <a:off x="6813847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EF3025A8-C3D2-41F6-B407-F5741021CB6A}"/>
                </a:ext>
              </a:extLst>
            </p:cNvPr>
            <p:cNvSpPr/>
            <p:nvPr/>
          </p:nvSpPr>
          <p:spPr>
            <a:xfrm>
              <a:off x="7100422" y="322581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40824860-5D8D-4D5D-B8AC-44568FEB047E}"/>
                </a:ext>
              </a:extLst>
            </p:cNvPr>
            <p:cNvSpPr/>
            <p:nvPr/>
          </p:nvSpPr>
          <p:spPr>
            <a:xfrm>
              <a:off x="7530284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8" y="86851"/>
                    <a:pt x="43425" y="86851"/>
                  </a:cubicBezTo>
                  <a:cubicBezTo>
                    <a:pt x="19472" y="86851"/>
                    <a:pt x="0" y="67378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378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E36F5D0-7BEF-434C-941C-22A20ADC9FEB}"/>
                </a:ext>
              </a:extLst>
            </p:cNvPr>
            <p:cNvSpPr/>
            <p:nvPr/>
          </p:nvSpPr>
          <p:spPr>
            <a:xfrm>
              <a:off x="7601884" y="372728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93022C2C-A04D-4C95-A975-C8B200CCD8E9}"/>
                </a:ext>
              </a:extLst>
            </p:cNvPr>
            <p:cNvSpPr/>
            <p:nvPr/>
          </p:nvSpPr>
          <p:spPr>
            <a:xfrm>
              <a:off x="5524176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70676C9C-AFBA-4F18-934F-DACD2311E7A8}"/>
                </a:ext>
              </a:extLst>
            </p:cNvPr>
            <p:cNvSpPr/>
            <p:nvPr/>
          </p:nvSpPr>
          <p:spPr>
            <a:xfrm>
              <a:off x="5595776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C9230442-2084-42B7-BC83-575BA6C07D42}"/>
                </a:ext>
              </a:extLst>
            </p:cNvPr>
            <p:cNvSpPr/>
            <p:nvPr/>
          </p:nvSpPr>
          <p:spPr>
            <a:xfrm>
              <a:off x="5667463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31927958-8E36-42D8-B500-F5E99FAE83C2}"/>
                </a:ext>
              </a:extLst>
            </p:cNvPr>
            <p:cNvSpPr/>
            <p:nvPr/>
          </p:nvSpPr>
          <p:spPr>
            <a:xfrm>
              <a:off x="5739063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24D1C815-5C33-44AD-860F-448E3E5E8792}"/>
                </a:ext>
              </a:extLst>
            </p:cNvPr>
            <p:cNvSpPr/>
            <p:nvPr/>
          </p:nvSpPr>
          <p:spPr>
            <a:xfrm>
              <a:off x="5810664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3DAF7BD1-C63B-42F1-AC1C-D5FE8434FE72}"/>
                </a:ext>
              </a:extLst>
            </p:cNvPr>
            <p:cNvSpPr/>
            <p:nvPr/>
          </p:nvSpPr>
          <p:spPr>
            <a:xfrm>
              <a:off x="5882351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6748B79E-4C5F-4AE9-B121-367B0F53C236}"/>
                </a:ext>
              </a:extLst>
            </p:cNvPr>
            <p:cNvSpPr/>
            <p:nvPr/>
          </p:nvSpPr>
          <p:spPr>
            <a:xfrm>
              <a:off x="5954038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1313F978-0D62-452A-A947-E94BBD09B64E}"/>
                </a:ext>
              </a:extLst>
            </p:cNvPr>
            <p:cNvSpPr/>
            <p:nvPr/>
          </p:nvSpPr>
          <p:spPr>
            <a:xfrm>
              <a:off x="6025638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027DF276-FDA2-4EBC-8C78-6606E9BAEE65}"/>
                </a:ext>
              </a:extLst>
            </p:cNvPr>
            <p:cNvSpPr/>
            <p:nvPr/>
          </p:nvSpPr>
          <p:spPr>
            <a:xfrm>
              <a:off x="6097239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003C84E1-D8E4-4105-BDBD-3A84D320BC56}"/>
                </a:ext>
              </a:extLst>
            </p:cNvPr>
            <p:cNvSpPr/>
            <p:nvPr/>
          </p:nvSpPr>
          <p:spPr>
            <a:xfrm>
              <a:off x="6168925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48D9DCDA-0A40-47F3-98AE-CE7279EA4F34}"/>
                </a:ext>
              </a:extLst>
            </p:cNvPr>
            <p:cNvSpPr/>
            <p:nvPr/>
          </p:nvSpPr>
          <p:spPr>
            <a:xfrm>
              <a:off x="6240526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1D3B056E-9A12-4B6D-B2AD-C820D76D40CA}"/>
                </a:ext>
              </a:extLst>
            </p:cNvPr>
            <p:cNvSpPr/>
            <p:nvPr/>
          </p:nvSpPr>
          <p:spPr>
            <a:xfrm>
              <a:off x="6312212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35C053D7-3603-40AE-A1AC-96429DB2E746}"/>
                </a:ext>
              </a:extLst>
            </p:cNvPr>
            <p:cNvSpPr/>
            <p:nvPr/>
          </p:nvSpPr>
          <p:spPr>
            <a:xfrm>
              <a:off x="6383813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9CF67252-5666-49EF-AE9C-77216111AD55}"/>
                </a:ext>
              </a:extLst>
            </p:cNvPr>
            <p:cNvSpPr/>
            <p:nvPr/>
          </p:nvSpPr>
          <p:spPr>
            <a:xfrm>
              <a:off x="6455500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5C5F92DB-CEE8-4A8C-BD21-6B6F94B57C05}"/>
                </a:ext>
              </a:extLst>
            </p:cNvPr>
            <p:cNvSpPr/>
            <p:nvPr/>
          </p:nvSpPr>
          <p:spPr>
            <a:xfrm>
              <a:off x="6527100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D44D4C23-857F-4188-A750-81CBCF4FAC9F}"/>
                </a:ext>
              </a:extLst>
            </p:cNvPr>
            <p:cNvSpPr/>
            <p:nvPr/>
          </p:nvSpPr>
          <p:spPr>
            <a:xfrm>
              <a:off x="6598787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BE5CE9A-B167-4209-AC33-149DA73F0586}"/>
                </a:ext>
              </a:extLst>
            </p:cNvPr>
            <p:cNvSpPr/>
            <p:nvPr/>
          </p:nvSpPr>
          <p:spPr>
            <a:xfrm>
              <a:off x="6670387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90B8E25A-583C-4625-B580-F1874BB9EF86}"/>
                </a:ext>
              </a:extLst>
            </p:cNvPr>
            <p:cNvSpPr/>
            <p:nvPr/>
          </p:nvSpPr>
          <p:spPr>
            <a:xfrm>
              <a:off x="6742074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1B9E0684-61A8-4560-B157-580BBB83ADF3}"/>
                </a:ext>
              </a:extLst>
            </p:cNvPr>
            <p:cNvSpPr/>
            <p:nvPr/>
          </p:nvSpPr>
          <p:spPr>
            <a:xfrm>
              <a:off x="6813675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A9F7A596-2F9F-4C3B-813C-A71C939D6A3A}"/>
                </a:ext>
              </a:extLst>
            </p:cNvPr>
            <p:cNvSpPr/>
            <p:nvPr/>
          </p:nvSpPr>
          <p:spPr>
            <a:xfrm>
              <a:off x="6885361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C7AFE090-179B-4A1E-9984-BCFD3C00CC1D}"/>
                </a:ext>
              </a:extLst>
            </p:cNvPr>
            <p:cNvSpPr/>
            <p:nvPr/>
          </p:nvSpPr>
          <p:spPr>
            <a:xfrm>
              <a:off x="7601712" y="3583993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386" y="0"/>
                    <a:pt x="43425" y="0"/>
                  </a:cubicBezTo>
                  <a:cubicBezTo>
                    <a:pt x="67379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7FFA8CA6-490D-4818-8E85-595A17033F1F}"/>
                </a:ext>
              </a:extLst>
            </p:cNvPr>
            <p:cNvSpPr/>
            <p:nvPr/>
          </p:nvSpPr>
          <p:spPr>
            <a:xfrm>
              <a:off x="7673399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C6F7BEE7-60C3-4487-8A07-1F2758CEFE05}"/>
                </a:ext>
              </a:extLst>
            </p:cNvPr>
            <p:cNvSpPr/>
            <p:nvPr/>
          </p:nvSpPr>
          <p:spPr>
            <a:xfrm>
              <a:off x="7744999" y="372728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B219849A-9F53-4FC1-83D5-DAA211D3341B}"/>
                </a:ext>
              </a:extLst>
            </p:cNvPr>
            <p:cNvSpPr/>
            <p:nvPr/>
          </p:nvSpPr>
          <p:spPr>
            <a:xfrm>
              <a:off x="5595604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9C4ED604-023C-484C-8376-4BD66C32B5F2}"/>
                </a:ext>
              </a:extLst>
            </p:cNvPr>
            <p:cNvSpPr/>
            <p:nvPr/>
          </p:nvSpPr>
          <p:spPr>
            <a:xfrm>
              <a:off x="5667290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C344C716-E0C4-4093-B9F4-B379FE675031}"/>
                </a:ext>
              </a:extLst>
            </p:cNvPr>
            <p:cNvSpPr/>
            <p:nvPr/>
          </p:nvSpPr>
          <p:spPr>
            <a:xfrm>
              <a:off x="573889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A539C608-46A4-4CC3-9929-34FFA314EE27}"/>
                </a:ext>
              </a:extLst>
            </p:cNvPr>
            <p:cNvSpPr/>
            <p:nvPr/>
          </p:nvSpPr>
          <p:spPr>
            <a:xfrm>
              <a:off x="5810578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8D834FB5-B03B-494B-84E1-3F386F2121C7}"/>
                </a:ext>
              </a:extLst>
            </p:cNvPr>
            <p:cNvSpPr/>
            <p:nvPr/>
          </p:nvSpPr>
          <p:spPr>
            <a:xfrm>
              <a:off x="5882178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F58A98B0-289D-4959-AB37-F7A92E53F633}"/>
                </a:ext>
              </a:extLst>
            </p:cNvPr>
            <p:cNvSpPr/>
            <p:nvPr/>
          </p:nvSpPr>
          <p:spPr>
            <a:xfrm>
              <a:off x="5953779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824893F6-5422-4FA3-B786-A2E872ACD1D0}"/>
                </a:ext>
              </a:extLst>
            </p:cNvPr>
            <p:cNvSpPr/>
            <p:nvPr/>
          </p:nvSpPr>
          <p:spPr>
            <a:xfrm>
              <a:off x="6025466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7F465AB5-6526-4550-AC77-0B362CAAE25C}"/>
                </a:ext>
              </a:extLst>
            </p:cNvPr>
            <p:cNvSpPr/>
            <p:nvPr/>
          </p:nvSpPr>
          <p:spPr>
            <a:xfrm>
              <a:off x="609715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82716C99-AD17-446E-8291-01B749E4C2BE}"/>
                </a:ext>
              </a:extLst>
            </p:cNvPr>
            <p:cNvSpPr/>
            <p:nvPr/>
          </p:nvSpPr>
          <p:spPr>
            <a:xfrm>
              <a:off x="6168753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E9935941-CD8F-417A-9F78-C5CBED96D777}"/>
                </a:ext>
              </a:extLst>
            </p:cNvPr>
            <p:cNvSpPr/>
            <p:nvPr/>
          </p:nvSpPr>
          <p:spPr>
            <a:xfrm>
              <a:off x="6240353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DE903660-DBC3-4E38-8BF1-663D5BDAE709}"/>
                </a:ext>
              </a:extLst>
            </p:cNvPr>
            <p:cNvSpPr/>
            <p:nvPr/>
          </p:nvSpPr>
          <p:spPr>
            <a:xfrm>
              <a:off x="6312040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86BAD4D4-F157-41ED-A424-D98F810EDFBB}"/>
                </a:ext>
              </a:extLst>
            </p:cNvPr>
            <p:cNvSpPr/>
            <p:nvPr/>
          </p:nvSpPr>
          <p:spPr>
            <a:xfrm>
              <a:off x="6383641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FDDF6D0-D0A6-482D-8EAE-842721FCFB01}"/>
                </a:ext>
              </a:extLst>
            </p:cNvPr>
            <p:cNvSpPr/>
            <p:nvPr/>
          </p:nvSpPr>
          <p:spPr>
            <a:xfrm>
              <a:off x="6455328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A1B814C5-42B6-489C-8C0A-63EA34F37131}"/>
                </a:ext>
              </a:extLst>
            </p:cNvPr>
            <p:cNvSpPr/>
            <p:nvPr/>
          </p:nvSpPr>
          <p:spPr>
            <a:xfrm>
              <a:off x="6526928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0F1B75CB-F0E0-470C-BB3F-BD748BEFD8F7}"/>
                </a:ext>
              </a:extLst>
            </p:cNvPr>
            <p:cNvSpPr/>
            <p:nvPr/>
          </p:nvSpPr>
          <p:spPr>
            <a:xfrm>
              <a:off x="6598615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50E8D692-E2B8-4705-9907-45327972CF4C}"/>
                </a:ext>
              </a:extLst>
            </p:cNvPr>
            <p:cNvSpPr/>
            <p:nvPr/>
          </p:nvSpPr>
          <p:spPr>
            <a:xfrm>
              <a:off x="6670215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3A9BA657-2797-4E0C-B323-98D7A87D8A25}"/>
                </a:ext>
              </a:extLst>
            </p:cNvPr>
            <p:cNvSpPr/>
            <p:nvPr/>
          </p:nvSpPr>
          <p:spPr>
            <a:xfrm>
              <a:off x="6741902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4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BF55BED9-6F9C-49EF-90CC-0E5C7A92AF17}"/>
                </a:ext>
              </a:extLst>
            </p:cNvPr>
            <p:cNvSpPr/>
            <p:nvPr/>
          </p:nvSpPr>
          <p:spPr>
            <a:xfrm>
              <a:off x="6813503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0B6A002B-C1F4-4825-B99A-4BF56AABC3F7}"/>
                </a:ext>
              </a:extLst>
            </p:cNvPr>
            <p:cNvSpPr/>
            <p:nvPr/>
          </p:nvSpPr>
          <p:spPr>
            <a:xfrm>
              <a:off x="6885189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622FA361-6127-4187-BA1A-EDECE802B3C8}"/>
                </a:ext>
              </a:extLst>
            </p:cNvPr>
            <p:cNvSpPr/>
            <p:nvPr/>
          </p:nvSpPr>
          <p:spPr>
            <a:xfrm>
              <a:off x="7888114" y="372728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F7D85732-E17E-4C79-99E4-393AB01D79CA}"/>
                </a:ext>
              </a:extLst>
            </p:cNvPr>
            <p:cNvSpPr/>
            <p:nvPr/>
          </p:nvSpPr>
          <p:spPr>
            <a:xfrm>
              <a:off x="7816513" y="3655594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9D718F58-2D29-41BA-98C5-ADF82DF482E2}"/>
                </a:ext>
              </a:extLst>
            </p:cNvPr>
            <p:cNvSpPr/>
            <p:nvPr/>
          </p:nvSpPr>
          <p:spPr>
            <a:xfrm>
              <a:off x="7959801" y="37988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9F079C0C-0797-41E7-8439-AA48A91701C3}"/>
                </a:ext>
              </a:extLst>
            </p:cNvPr>
            <p:cNvSpPr/>
            <p:nvPr/>
          </p:nvSpPr>
          <p:spPr>
            <a:xfrm>
              <a:off x="8031401" y="3870481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379" y="86851"/>
                    <a:pt x="43425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DE1402AC-DB27-403A-92AB-29B983DBF784}"/>
                </a:ext>
              </a:extLst>
            </p:cNvPr>
            <p:cNvSpPr/>
            <p:nvPr/>
          </p:nvSpPr>
          <p:spPr>
            <a:xfrm>
              <a:off x="5523831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A36A1000-52F3-4AC0-8A84-032184F3009F}"/>
                </a:ext>
              </a:extLst>
            </p:cNvPr>
            <p:cNvSpPr/>
            <p:nvPr/>
          </p:nvSpPr>
          <p:spPr>
            <a:xfrm>
              <a:off x="5595432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7903C491-02CA-489A-952A-6D3304998A3B}"/>
                </a:ext>
              </a:extLst>
            </p:cNvPr>
            <p:cNvSpPr/>
            <p:nvPr/>
          </p:nvSpPr>
          <p:spPr>
            <a:xfrm>
              <a:off x="5667118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CB1CFB3D-7463-489A-B947-420BE301487E}"/>
                </a:ext>
              </a:extLst>
            </p:cNvPr>
            <p:cNvSpPr/>
            <p:nvPr/>
          </p:nvSpPr>
          <p:spPr>
            <a:xfrm>
              <a:off x="5738718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30DE0CA9-0427-421C-AF50-30578EE5DE93}"/>
                </a:ext>
              </a:extLst>
            </p:cNvPr>
            <p:cNvSpPr/>
            <p:nvPr/>
          </p:nvSpPr>
          <p:spPr>
            <a:xfrm>
              <a:off x="581040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533B5210-7F9D-4070-BD97-EE54FA65193A}"/>
                </a:ext>
              </a:extLst>
            </p:cNvPr>
            <p:cNvSpPr/>
            <p:nvPr/>
          </p:nvSpPr>
          <p:spPr>
            <a:xfrm>
              <a:off x="5882006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DA6D3AAF-703F-4730-89C9-69946B937471}"/>
                </a:ext>
              </a:extLst>
            </p:cNvPr>
            <p:cNvSpPr/>
            <p:nvPr/>
          </p:nvSpPr>
          <p:spPr>
            <a:xfrm>
              <a:off x="5953693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9C644634-EE0A-4540-A240-1A7010B65477}"/>
                </a:ext>
              </a:extLst>
            </p:cNvPr>
            <p:cNvSpPr/>
            <p:nvPr/>
          </p:nvSpPr>
          <p:spPr>
            <a:xfrm>
              <a:off x="6025293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75541055-9438-430B-B6CB-82DFB4DFD53C}"/>
                </a:ext>
              </a:extLst>
            </p:cNvPr>
            <p:cNvSpPr/>
            <p:nvPr/>
          </p:nvSpPr>
          <p:spPr>
            <a:xfrm>
              <a:off x="6096980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B9E87BF-3D33-4D17-8CB9-CEBFC74CB16A}"/>
                </a:ext>
              </a:extLst>
            </p:cNvPr>
            <p:cNvSpPr/>
            <p:nvPr/>
          </p:nvSpPr>
          <p:spPr>
            <a:xfrm>
              <a:off x="6168580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EFADD956-AC3C-41DB-BED7-0C0F10883606}"/>
                </a:ext>
              </a:extLst>
            </p:cNvPr>
            <p:cNvSpPr/>
            <p:nvPr/>
          </p:nvSpPr>
          <p:spPr>
            <a:xfrm>
              <a:off x="6240267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1B86874-604E-47D2-8FD5-9CE7637013C6}"/>
                </a:ext>
              </a:extLst>
            </p:cNvPr>
            <p:cNvSpPr/>
            <p:nvPr/>
          </p:nvSpPr>
          <p:spPr>
            <a:xfrm>
              <a:off x="6311868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E046FD2E-EFDC-4500-9360-CA65C941D87A}"/>
                </a:ext>
              </a:extLst>
            </p:cNvPr>
            <p:cNvSpPr/>
            <p:nvPr/>
          </p:nvSpPr>
          <p:spPr>
            <a:xfrm>
              <a:off x="6383468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A75D8D57-C0FC-474F-ADC0-53686C010F79}"/>
                </a:ext>
              </a:extLst>
            </p:cNvPr>
            <p:cNvSpPr/>
            <p:nvPr/>
          </p:nvSpPr>
          <p:spPr>
            <a:xfrm>
              <a:off x="6455155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75E86772-1C18-448F-865B-FB366AFEBAEB}"/>
                </a:ext>
              </a:extLst>
            </p:cNvPr>
            <p:cNvSpPr/>
            <p:nvPr/>
          </p:nvSpPr>
          <p:spPr>
            <a:xfrm>
              <a:off x="6526756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D31E815-FB95-40BA-A526-64EE03B0D83F}"/>
                </a:ext>
              </a:extLst>
            </p:cNvPr>
            <p:cNvSpPr/>
            <p:nvPr/>
          </p:nvSpPr>
          <p:spPr>
            <a:xfrm>
              <a:off x="6598442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289A5B0A-4913-41E9-8725-077485B32154}"/>
                </a:ext>
              </a:extLst>
            </p:cNvPr>
            <p:cNvSpPr/>
            <p:nvPr/>
          </p:nvSpPr>
          <p:spPr>
            <a:xfrm>
              <a:off x="6670043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AA58B754-E29E-4DB8-B7EB-3AE1157293A2}"/>
                </a:ext>
              </a:extLst>
            </p:cNvPr>
            <p:cNvSpPr/>
            <p:nvPr/>
          </p:nvSpPr>
          <p:spPr>
            <a:xfrm>
              <a:off x="6741730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7BB7CCF-C14D-4025-847C-FC72676B5664}"/>
                </a:ext>
              </a:extLst>
            </p:cNvPr>
            <p:cNvSpPr/>
            <p:nvPr/>
          </p:nvSpPr>
          <p:spPr>
            <a:xfrm>
              <a:off x="6813330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C4A4740E-AF98-431E-8665-B8D7E975E59C}"/>
                </a:ext>
              </a:extLst>
            </p:cNvPr>
            <p:cNvSpPr/>
            <p:nvPr/>
          </p:nvSpPr>
          <p:spPr>
            <a:xfrm>
              <a:off x="6885017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AA7E7487-FFA1-49D0-9727-BD943570695B}"/>
                </a:ext>
              </a:extLst>
            </p:cNvPr>
            <p:cNvSpPr/>
            <p:nvPr/>
          </p:nvSpPr>
          <p:spPr>
            <a:xfrm>
              <a:off x="6956618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58F145CE-CAF5-45A0-ACE4-1A7D7D711F31}"/>
                </a:ext>
              </a:extLst>
            </p:cNvPr>
            <p:cNvSpPr/>
            <p:nvPr/>
          </p:nvSpPr>
          <p:spPr>
            <a:xfrm>
              <a:off x="7243192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9E021541-0A9D-4435-B139-09D7FDC3C0C1}"/>
                </a:ext>
              </a:extLst>
            </p:cNvPr>
            <p:cNvSpPr/>
            <p:nvPr/>
          </p:nvSpPr>
          <p:spPr>
            <a:xfrm>
              <a:off x="5523659" y="107659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8E5D2409-10B4-4D7B-97B3-F9DC325D0D02}"/>
                </a:ext>
              </a:extLst>
            </p:cNvPr>
            <p:cNvSpPr/>
            <p:nvPr/>
          </p:nvSpPr>
          <p:spPr>
            <a:xfrm>
              <a:off x="5595259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7D4A3BBE-B7CB-4F4D-A579-F424D371C6D5}"/>
                </a:ext>
              </a:extLst>
            </p:cNvPr>
            <p:cNvSpPr/>
            <p:nvPr/>
          </p:nvSpPr>
          <p:spPr>
            <a:xfrm>
              <a:off x="5666946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DD000055-9C79-4627-B31B-930A1FF5F70C}"/>
                </a:ext>
              </a:extLst>
            </p:cNvPr>
            <p:cNvSpPr/>
            <p:nvPr/>
          </p:nvSpPr>
          <p:spPr>
            <a:xfrm>
              <a:off x="5881834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AE1E8693-E60F-4C5E-B950-E8C2C25AF02F}"/>
                </a:ext>
              </a:extLst>
            </p:cNvPr>
            <p:cNvSpPr/>
            <p:nvPr/>
          </p:nvSpPr>
          <p:spPr>
            <a:xfrm>
              <a:off x="5953521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E6F2DF55-8624-4375-8349-6A4FE79EA2F8}"/>
                </a:ext>
              </a:extLst>
            </p:cNvPr>
            <p:cNvSpPr/>
            <p:nvPr/>
          </p:nvSpPr>
          <p:spPr>
            <a:xfrm>
              <a:off x="602512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3F9B65B5-32FA-483B-8F99-A8173B1349E0}"/>
                </a:ext>
              </a:extLst>
            </p:cNvPr>
            <p:cNvSpPr/>
            <p:nvPr/>
          </p:nvSpPr>
          <p:spPr>
            <a:xfrm>
              <a:off x="6096807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0FFA003A-6532-4E4B-91EA-06057448B932}"/>
                </a:ext>
              </a:extLst>
            </p:cNvPr>
            <p:cNvSpPr/>
            <p:nvPr/>
          </p:nvSpPr>
          <p:spPr>
            <a:xfrm>
              <a:off x="6168408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94753A95-89E5-4A37-8FF8-25C6A77C7FF1}"/>
                </a:ext>
              </a:extLst>
            </p:cNvPr>
            <p:cNvSpPr/>
            <p:nvPr/>
          </p:nvSpPr>
          <p:spPr>
            <a:xfrm>
              <a:off x="6240095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2FCA89F4-2A73-4C38-BF71-80EE1F0892E4}"/>
                </a:ext>
              </a:extLst>
            </p:cNvPr>
            <p:cNvSpPr/>
            <p:nvPr/>
          </p:nvSpPr>
          <p:spPr>
            <a:xfrm>
              <a:off x="6311695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35B7AB9-CE68-4818-B6C7-1EE5C8F1633F}"/>
                </a:ext>
              </a:extLst>
            </p:cNvPr>
            <p:cNvSpPr/>
            <p:nvPr/>
          </p:nvSpPr>
          <p:spPr>
            <a:xfrm>
              <a:off x="638338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BFCAD00D-F35F-40CF-84A3-93F6C0A87ED3}"/>
                </a:ext>
              </a:extLst>
            </p:cNvPr>
            <p:cNvSpPr/>
            <p:nvPr/>
          </p:nvSpPr>
          <p:spPr>
            <a:xfrm>
              <a:off x="6454983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52C041D-AC84-45ED-8C75-C0AC05165371}"/>
                </a:ext>
              </a:extLst>
            </p:cNvPr>
            <p:cNvSpPr/>
            <p:nvPr/>
          </p:nvSpPr>
          <p:spPr>
            <a:xfrm>
              <a:off x="6526583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E82F675C-4F20-4258-A5D3-5D23A1E77E22}"/>
                </a:ext>
              </a:extLst>
            </p:cNvPr>
            <p:cNvSpPr/>
            <p:nvPr/>
          </p:nvSpPr>
          <p:spPr>
            <a:xfrm>
              <a:off x="6598270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34B35FA2-A3E8-405E-8DA7-854681DC23D2}"/>
                </a:ext>
              </a:extLst>
            </p:cNvPr>
            <p:cNvSpPr/>
            <p:nvPr/>
          </p:nvSpPr>
          <p:spPr>
            <a:xfrm>
              <a:off x="6669870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6E672EF1-6F5E-40CD-9951-F440D32012DE}"/>
                </a:ext>
              </a:extLst>
            </p:cNvPr>
            <p:cNvSpPr/>
            <p:nvPr/>
          </p:nvSpPr>
          <p:spPr>
            <a:xfrm>
              <a:off x="6741557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1BD56E23-102E-4ADC-8845-081714BD9AB2}"/>
                </a:ext>
              </a:extLst>
            </p:cNvPr>
            <p:cNvSpPr/>
            <p:nvPr/>
          </p:nvSpPr>
          <p:spPr>
            <a:xfrm>
              <a:off x="6813158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ADCE393F-C5A9-4958-BD1E-FFF3B8BD08BB}"/>
                </a:ext>
              </a:extLst>
            </p:cNvPr>
            <p:cNvSpPr/>
            <p:nvPr/>
          </p:nvSpPr>
          <p:spPr>
            <a:xfrm>
              <a:off x="6884845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B2977F65-1945-459D-98FF-E42E5D52D1F7}"/>
                </a:ext>
              </a:extLst>
            </p:cNvPr>
            <p:cNvSpPr/>
            <p:nvPr/>
          </p:nvSpPr>
          <p:spPr>
            <a:xfrm>
              <a:off x="6956445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D9499869-0E0A-41CB-B82A-90CB4F6C014A}"/>
                </a:ext>
              </a:extLst>
            </p:cNvPr>
            <p:cNvSpPr/>
            <p:nvPr/>
          </p:nvSpPr>
          <p:spPr>
            <a:xfrm>
              <a:off x="7028132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A00419CA-32B7-44F4-B93D-8EF6ED5ED2B6}"/>
                </a:ext>
              </a:extLst>
            </p:cNvPr>
            <p:cNvSpPr/>
            <p:nvPr/>
          </p:nvSpPr>
          <p:spPr>
            <a:xfrm>
              <a:off x="7099732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AD0422E3-A041-447D-B6A1-5ECB683194BC}"/>
                </a:ext>
              </a:extLst>
            </p:cNvPr>
            <p:cNvSpPr/>
            <p:nvPr/>
          </p:nvSpPr>
          <p:spPr>
            <a:xfrm>
              <a:off x="7314707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8B58B250-6929-4841-A71B-69B91270BC43}"/>
                </a:ext>
              </a:extLst>
            </p:cNvPr>
            <p:cNvSpPr/>
            <p:nvPr/>
          </p:nvSpPr>
          <p:spPr>
            <a:xfrm>
              <a:off x="5595173" y="100499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7A2331BD-9AF5-404A-B759-D21947253899}"/>
                </a:ext>
              </a:extLst>
            </p:cNvPr>
            <p:cNvSpPr/>
            <p:nvPr/>
          </p:nvSpPr>
          <p:spPr>
            <a:xfrm>
              <a:off x="5666773" y="107659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5F1EAED3-D759-4AD6-83AD-1B406607D857}"/>
                </a:ext>
              </a:extLst>
            </p:cNvPr>
            <p:cNvSpPr/>
            <p:nvPr/>
          </p:nvSpPr>
          <p:spPr>
            <a:xfrm>
              <a:off x="5953348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121F9206-523A-4873-8C17-E6261A7CDBD0}"/>
                </a:ext>
              </a:extLst>
            </p:cNvPr>
            <p:cNvSpPr/>
            <p:nvPr/>
          </p:nvSpPr>
          <p:spPr>
            <a:xfrm>
              <a:off x="6024949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94859842-1FCE-43D2-9210-99CE947FD6A9}"/>
                </a:ext>
              </a:extLst>
            </p:cNvPr>
            <p:cNvSpPr/>
            <p:nvPr/>
          </p:nvSpPr>
          <p:spPr>
            <a:xfrm>
              <a:off x="609663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444C9CCC-59FB-4FAE-BE3C-F966683EAA39}"/>
                </a:ext>
              </a:extLst>
            </p:cNvPr>
            <p:cNvSpPr/>
            <p:nvPr/>
          </p:nvSpPr>
          <p:spPr>
            <a:xfrm>
              <a:off x="6168236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CFFE68A0-1C6F-4270-83CF-C5FFCC26F35E}"/>
                </a:ext>
              </a:extLst>
            </p:cNvPr>
            <p:cNvSpPr/>
            <p:nvPr/>
          </p:nvSpPr>
          <p:spPr>
            <a:xfrm>
              <a:off x="6239923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2CD61555-0324-4E5E-B945-BF65241A7059}"/>
                </a:ext>
              </a:extLst>
            </p:cNvPr>
            <p:cNvSpPr/>
            <p:nvPr/>
          </p:nvSpPr>
          <p:spPr>
            <a:xfrm>
              <a:off x="6311523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4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EF91609F-F21E-43D6-9ED3-94EC637B58AA}"/>
                </a:ext>
              </a:extLst>
            </p:cNvPr>
            <p:cNvSpPr/>
            <p:nvPr/>
          </p:nvSpPr>
          <p:spPr>
            <a:xfrm>
              <a:off x="6383210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EEA8DFE5-4022-4A18-9F01-2CE1301F4C55}"/>
                </a:ext>
              </a:extLst>
            </p:cNvPr>
            <p:cNvSpPr/>
            <p:nvPr/>
          </p:nvSpPr>
          <p:spPr>
            <a:xfrm>
              <a:off x="6454811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47BDC868-C4F2-4F01-ADE3-7B4BECFC3420}"/>
                </a:ext>
              </a:extLst>
            </p:cNvPr>
            <p:cNvSpPr/>
            <p:nvPr/>
          </p:nvSpPr>
          <p:spPr>
            <a:xfrm>
              <a:off x="6526497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D55C8D75-715C-4CB1-BBF4-78A27EB3E109}"/>
                </a:ext>
              </a:extLst>
            </p:cNvPr>
            <p:cNvSpPr/>
            <p:nvPr/>
          </p:nvSpPr>
          <p:spPr>
            <a:xfrm>
              <a:off x="6598098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6E303292-5851-4B29-A9DE-C9FA0F77C5F2}"/>
                </a:ext>
              </a:extLst>
            </p:cNvPr>
            <p:cNvSpPr/>
            <p:nvPr/>
          </p:nvSpPr>
          <p:spPr>
            <a:xfrm>
              <a:off x="6669698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0749FEDC-8F98-4872-A9B3-093B80E1993F}"/>
                </a:ext>
              </a:extLst>
            </p:cNvPr>
            <p:cNvSpPr/>
            <p:nvPr/>
          </p:nvSpPr>
          <p:spPr>
            <a:xfrm>
              <a:off x="6741385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8AC6DD25-5909-4644-9885-185D56054EB9}"/>
                </a:ext>
              </a:extLst>
            </p:cNvPr>
            <p:cNvSpPr/>
            <p:nvPr/>
          </p:nvSpPr>
          <p:spPr>
            <a:xfrm>
              <a:off x="6813072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49C37D30-C76A-4D0C-BBE5-05276D2A2224}"/>
                </a:ext>
              </a:extLst>
            </p:cNvPr>
            <p:cNvSpPr/>
            <p:nvPr/>
          </p:nvSpPr>
          <p:spPr>
            <a:xfrm>
              <a:off x="6884672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F1777360-0E9B-496E-8312-B8FA568346AB}"/>
                </a:ext>
              </a:extLst>
            </p:cNvPr>
            <p:cNvSpPr/>
            <p:nvPr/>
          </p:nvSpPr>
          <p:spPr>
            <a:xfrm>
              <a:off x="6956273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CB28BBB8-9E28-4690-B235-8F9450F8CA89}"/>
                </a:ext>
              </a:extLst>
            </p:cNvPr>
            <p:cNvSpPr/>
            <p:nvPr/>
          </p:nvSpPr>
          <p:spPr>
            <a:xfrm>
              <a:off x="7027959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5423C725-33D0-4322-B71B-FC2E0022BE81}"/>
                </a:ext>
              </a:extLst>
            </p:cNvPr>
            <p:cNvSpPr/>
            <p:nvPr/>
          </p:nvSpPr>
          <p:spPr>
            <a:xfrm>
              <a:off x="7099560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BAA9A29E-A543-4842-A4D5-91F335D93F0A}"/>
                </a:ext>
              </a:extLst>
            </p:cNvPr>
            <p:cNvSpPr/>
            <p:nvPr/>
          </p:nvSpPr>
          <p:spPr>
            <a:xfrm>
              <a:off x="7171247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8C25B272-3729-407D-A8A4-BB00A017958B}"/>
                </a:ext>
              </a:extLst>
            </p:cNvPr>
            <p:cNvSpPr/>
            <p:nvPr/>
          </p:nvSpPr>
          <p:spPr>
            <a:xfrm>
              <a:off x="7386135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0F560C64-CDD0-4866-95A1-49E695715A36}"/>
                </a:ext>
              </a:extLst>
            </p:cNvPr>
            <p:cNvSpPr/>
            <p:nvPr/>
          </p:nvSpPr>
          <p:spPr>
            <a:xfrm>
              <a:off x="7457821" y="28676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BFA22B16-3022-4C7C-A130-47D06B269369}"/>
                </a:ext>
              </a:extLst>
            </p:cNvPr>
            <p:cNvSpPr/>
            <p:nvPr/>
          </p:nvSpPr>
          <p:spPr>
            <a:xfrm>
              <a:off x="5666601" y="93330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4C2D0339-F56C-4B84-AB68-5678A535B399}"/>
                </a:ext>
              </a:extLst>
            </p:cNvPr>
            <p:cNvSpPr/>
            <p:nvPr/>
          </p:nvSpPr>
          <p:spPr>
            <a:xfrm>
              <a:off x="6239750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C2E73DB-B63E-4C0D-83DC-FCBFA966B5BF}"/>
                </a:ext>
              </a:extLst>
            </p:cNvPr>
            <p:cNvSpPr/>
            <p:nvPr/>
          </p:nvSpPr>
          <p:spPr>
            <a:xfrm>
              <a:off x="631135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C5F3B33A-70F4-494D-A7D8-7CCAB293CBF9}"/>
                </a:ext>
              </a:extLst>
            </p:cNvPr>
            <p:cNvSpPr/>
            <p:nvPr/>
          </p:nvSpPr>
          <p:spPr>
            <a:xfrm>
              <a:off x="6383038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3657CFF3-7B42-4D43-9C0E-A8F9CA01F8F9}"/>
                </a:ext>
              </a:extLst>
            </p:cNvPr>
            <p:cNvSpPr/>
            <p:nvPr/>
          </p:nvSpPr>
          <p:spPr>
            <a:xfrm>
              <a:off x="6454638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AAF239C0-19A5-4D4A-96FA-DEC1DDA09BD4}"/>
                </a:ext>
              </a:extLst>
            </p:cNvPr>
            <p:cNvSpPr/>
            <p:nvPr/>
          </p:nvSpPr>
          <p:spPr>
            <a:xfrm>
              <a:off x="6526325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4130C4E7-FD31-4E55-869D-BF261BBC1B0F}"/>
                </a:ext>
              </a:extLst>
            </p:cNvPr>
            <p:cNvSpPr/>
            <p:nvPr/>
          </p:nvSpPr>
          <p:spPr>
            <a:xfrm>
              <a:off x="6597925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769E9C52-07FA-4337-8CA0-437AE8E856DA}"/>
                </a:ext>
              </a:extLst>
            </p:cNvPr>
            <p:cNvSpPr/>
            <p:nvPr/>
          </p:nvSpPr>
          <p:spPr>
            <a:xfrm>
              <a:off x="666961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016D7DFB-5309-4260-94CE-95B8D3070FE5}"/>
                </a:ext>
              </a:extLst>
            </p:cNvPr>
            <p:cNvSpPr/>
            <p:nvPr/>
          </p:nvSpPr>
          <p:spPr>
            <a:xfrm>
              <a:off x="6741213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50127092-7E85-4DF8-AB0B-DBC386E620C3}"/>
                </a:ext>
              </a:extLst>
            </p:cNvPr>
            <p:cNvSpPr/>
            <p:nvPr/>
          </p:nvSpPr>
          <p:spPr>
            <a:xfrm>
              <a:off x="6812813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816F34C5-D9D9-4262-AB70-7564100BDC06}"/>
                </a:ext>
              </a:extLst>
            </p:cNvPr>
            <p:cNvSpPr/>
            <p:nvPr/>
          </p:nvSpPr>
          <p:spPr>
            <a:xfrm>
              <a:off x="6884500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5F02807E-B536-4008-92B0-02738D0EB523}"/>
                </a:ext>
              </a:extLst>
            </p:cNvPr>
            <p:cNvSpPr/>
            <p:nvPr/>
          </p:nvSpPr>
          <p:spPr>
            <a:xfrm>
              <a:off x="6956187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03C197A7-AA0F-437C-885E-D5AE4618248A}"/>
                </a:ext>
              </a:extLst>
            </p:cNvPr>
            <p:cNvSpPr/>
            <p:nvPr/>
          </p:nvSpPr>
          <p:spPr>
            <a:xfrm>
              <a:off x="7027787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4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B71D00E9-8AB6-46C7-AC80-81E785E6C449}"/>
                </a:ext>
              </a:extLst>
            </p:cNvPr>
            <p:cNvSpPr/>
            <p:nvPr/>
          </p:nvSpPr>
          <p:spPr>
            <a:xfrm>
              <a:off x="7099388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914587B3-2E5E-47AB-B322-13A4A80CC4A3}"/>
                </a:ext>
              </a:extLst>
            </p:cNvPr>
            <p:cNvSpPr/>
            <p:nvPr/>
          </p:nvSpPr>
          <p:spPr>
            <a:xfrm>
              <a:off x="7171075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CA1DE9E7-067B-4B33-B22D-32CE1F8AE15E}"/>
                </a:ext>
              </a:extLst>
            </p:cNvPr>
            <p:cNvSpPr/>
            <p:nvPr/>
          </p:nvSpPr>
          <p:spPr>
            <a:xfrm>
              <a:off x="7242675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DE8ECBA2-A0EC-4C11-88A4-4F5C9F3FFBC7}"/>
                </a:ext>
              </a:extLst>
            </p:cNvPr>
            <p:cNvSpPr/>
            <p:nvPr/>
          </p:nvSpPr>
          <p:spPr>
            <a:xfrm>
              <a:off x="7457649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28E19F46-E92A-405E-8863-BF4182A5EBFA}"/>
                </a:ext>
              </a:extLst>
            </p:cNvPr>
            <p:cNvSpPr/>
            <p:nvPr/>
          </p:nvSpPr>
          <p:spPr>
            <a:xfrm>
              <a:off x="5738116" y="86170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EFAE9BBF-837B-4DE8-8BEC-899C8205BA08}"/>
                </a:ext>
              </a:extLst>
            </p:cNvPr>
            <p:cNvSpPr/>
            <p:nvPr/>
          </p:nvSpPr>
          <p:spPr>
            <a:xfrm>
              <a:off x="6239578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F80E130E-D403-4A91-871B-145FB8F11B5B}"/>
                </a:ext>
              </a:extLst>
            </p:cNvPr>
            <p:cNvSpPr/>
            <p:nvPr/>
          </p:nvSpPr>
          <p:spPr>
            <a:xfrm>
              <a:off x="6311178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B7E049A9-FCF6-4D74-96A1-B3AE25CEFF5F}"/>
                </a:ext>
              </a:extLst>
            </p:cNvPr>
            <p:cNvSpPr/>
            <p:nvPr/>
          </p:nvSpPr>
          <p:spPr>
            <a:xfrm>
              <a:off x="638286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9B7F481-E821-4FEC-AA17-0FD17AE94D56}"/>
                </a:ext>
              </a:extLst>
            </p:cNvPr>
            <p:cNvSpPr/>
            <p:nvPr/>
          </p:nvSpPr>
          <p:spPr>
            <a:xfrm>
              <a:off x="6454466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E493BCE2-968B-4726-B8E6-CA1780547326}"/>
                </a:ext>
              </a:extLst>
            </p:cNvPr>
            <p:cNvSpPr/>
            <p:nvPr/>
          </p:nvSpPr>
          <p:spPr>
            <a:xfrm>
              <a:off x="6526152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268212A7-C055-4F4F-AC7F-F674AD3E8CE8}"/>
                </a:ext>
              </a:extLst>
            </p:cNvPr>
            <p:cNvSpPr/>
            <p:nvPr/>
          </p:nvSpPr>
          <p:spPr>
            <a:xfrm>
              <a:off x="6597753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8539A675-4774-4671-A2A3-EB056A209847}"/>
                </a:ext>
              </a:extLst>
            </p:cNvPr>
            <p:cNvSpPr/>
            <p:nvPr/>
          </p:nvSpPr>
          <p:spPr>
            <a:xfrm>
              <a:off x="6669440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FA1A17B8-4BB0-4B9B-BA8B-2B0A18507D1E}"/>
                </a:ext>
              </a:extLst>
            </p:cNvPr>
            <p:cNvSpPr/>
            <p:nvPr/>
          </p:nvSpPr>
          <p:spPr>
            <a:xfrm>
              <a:off x="6741040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F4CFA94E-A782-4D96-8EBE-F9C784386F75}"/>
                </a:ext>
              </a:extLst>
            </p:cNvPr>
            <p:cNvSpPr/>
            <p:nvPr/>
          </p:nvSpPr>
          <p:spPr>
            <a:xfrm>
              <a:off x="6812727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35E3C8BF-99AC-4CBE-8760-DDA8FD88CD41}"/>
                </a:ext>
              </a:extLst>
            </p:cNvPr>
            <p:cNvSpPr/>
            <p:nvPr/>
          </p:nvSpPr>
          <p:spPr>
            <a:xfrm>
              <a:off x="6884328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191DF81-C247-4E08-A14A-AE4DF7671A90}"/>
                </a:ext>
              </a:extLst>
            </p:cNvPr>
            <p:cNvSpPr/>
            <p:nvPr/>
          </p:nvSpPr>
          <p:spPr>
            <a:xfrm>
              <a:off x="6955928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637CC7EE-3ED0-4F3F-8236-080D7A7DBDD6}"/>
                </a:ext>
              </a:extLst>
            </p:cNvPr>
            <p:cNvSpPr/>
            <p:nvPr/>
          </p:nvSpPr>
          <p:spPr>
            <a:xfrm>
              <a:off x="7027615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F0595E0B-362B-4FC7-BEBA-462773963CAA}"/>
                </a:ext>
              </a:extLst>
            </p:cNvPr>
            <p:cNvSpPr/>
            <p:nvPr/>
          </p:nvSpPr>
          <p:spPr>
            <a:xfrm>
              <a:off x="7099302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1EF6E6B5-4003-4672-8BC3-1EAD75862263}"/>
                </a:ext>
              </a:extLst>
            </p:cNvPr>
            <p:cNvSpPr/>
            <p:nvPr/>
          </p:nvSpPr>
          <p:spPr>
            <a:xfrm>
              <a:off x="7170902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30D45495-029A-4ED0-9AAF-F0D12294086A}"/>
                </a:ext>
              </a:extLst>
            </p:cNvPr>
            <p:cNvSpPr/>
            <p:nvPr/>
          </p:nvSpPr>
          <p:spPr>
            <a:xfrm>
              <a:off x="7242503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7AD0FA73-1581-425A-A970-AA92CDE8546C}"/>
                </a:ext>
              </a:extLst>
            </p:cNvPr>
            <p:cNvSpPr/>
            <p:nvPr/>
          </p:nvSpPr>
          <p:spPr>
            <a:xfrm>
              <a:off x="7314190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0C822487-F66C-4B9D-8093-6DCDE2FE3168}"/>
                </a:ext>
              </a:extLst>
            </p:cNvPr>
            <p:cNvSpPr/>
            <p:nvPr/>
          </p:nvSpPr>
          <p:spPr>
            <a:xfrm>
              <a:off x="7529077" y="265275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E7AA32EC-6A87-4D79-AE20-5E00ED7AE160}"/>
                </a:ext>
              </a:extLst>
            </p:cNvPr>
            <p:cNvSpPr/>
            <p:nvPr/>
          </p:nvSpPr>
          <p:spPr>
            <a:xfrm>
              <a:off x="6167805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5A5A4405-7201-4E79-A70D-2EC8ED20E548}"/>
                </a:ext>
              </a:extLst>
            </p:cNvPr>
            <p:cNvSpPr/>
            <p:nvPr/>
          </p:nvSpPr>
          <p:spPr>
            <a:xfrm>
              <a:off x="6239406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E58861EA-F00F-4F9F-A653-C6C38D57B7B3}"/>
                </a:ext>
              </a:extLst>
            </p:cNvPr>
            <p:cNvSpPr/>
            <p:nvPr/>
          </p:nvSpPr>
          <p:spPr>
            <a:xfrm>
              <a:off x="6311006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FD4FE28A-F3B0-424B-A982-39BAF829094E}"/>
                </a:ext>
              </a:extLst>
            </p:cNvPr>
            <p:cNvSpPr/>
            <p:nvPr/>
          </p:nvSpPr>
          <p:spPr>
            <a:xfrm>
              <a:off x="6382693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CBF44CB2-0AC7-4730-9690-77C1E8D17928}"/>
                </a:ext>
              </a:extLst>
            </p:cNvPr>
            <p:cNvSpPr/>
            <p:nvPr/>
          </p:nvSpPr>
          <p:spPr>
            <a:xfrm>
              <a:off x="6454294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36A93B4-CDBF-4430-BCF7-4AF87FEA4E52}"/>
                </a:ext>
              </a:extLst>
            </p:cNvPr>
            <p:cNvSpPr/>
            <p:nvPr/>
          </p:nvSpPr>
          <p:spPr>
            <a:xfrm>
              <a:off x="6525980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23DD111A-4366-48C2-86A7-FF5515D36A92}"/>
                </a:ext>
              </a:extLst>
            </p:cNvPr>
            <p:cNvSpPr/>
            <p:nvPr/>
          </p:nvSpPr>
          <p:spPr>
            <a:xfrm>
              <a:off x="659758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0F946EA4-513C-4C1E-9CDC-AEC3BC5D5D34}"/>
                </a:ext>
              </a:extLst>
            </p:cNvPr>
            <p:cNvSpPr/>
            <p:nvPr/>
          </p:nvSpPr>
          <p:spPr>
            <a:xfrm>
              <a:off x="6669267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9A72551-FBE7-44F3-A7FE-18B92AFD451A}"/>
                </a:ext>
              </a:extLst>
            </p:cNvPr>
            <p:cNvSpPr/>
            <p:nvPr/>
          </p:nvSpPr>
          <p:spPr>
            <a:xfrm>
              <a:off x="6740868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69C9F440-5CCD-4C93-B3B6-553CCE3FEAFE}"/>
                </a:ext>
              </a:extLst>
            </p:cNvPr>
            <p:cNvSpPr/>
            <p:nvPr/>
          </p:nvSpPr>
          <p:spPr>
            <a:xfrm>
              <a:off x="6812555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5DEC19A0-68B3-4592-AF01-2B9A4235D6F4}"/>
                </a:ext>
              </a:extLst>
            </p:cNvPr>
            <p:cNvSpPr/>
            <p:nvPr/>
          </p:nvSpPr>
          <p:spPr>
            <a:xfrm>
              <a:off x="6884155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45CCDE6F-2EB6-4FA0-B493-AF71F902C7C6}"/>
                </a:ext>
              </a:extLst>
            </p:cNvPr>
            <p:cNvSpPr/>
            <p:nvPr/>
          </p:nvSpPr>
          <p:spPr>
            <a:xfrm>
              <a:off x="695584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5B6C54BE-0C6D-4A10-934A-6AA6EE20800F}"/>
                </a:ext>
              </a:extLst>
            </p:cNvPr>
            <p:cNvSpPr/>
            <p:nvPr/>
          </p:nvSpPr>
          <p:spPr>
            <a:xfrm>
              <a:off x="7027442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16AD8F2B-7A12-44FD-8230-BF3EE47C13DF}"/>
                </a:ext>
              </a:extLst>
            </p:cNvPr>
            <p:cNvSpPr/>
            <p:nvPr/>
          </p:nvSpPr>
          <p:spPr>
            <a:xfrm>
              <a:off x="7099043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04CAD2C5-1855-4101-BD5A-C316814FD136}"/>
                </a:ext>
              </a:extLst>
            </p:cNvPr>
            <p:cNvSpPr/>
            <p:nvPr/>
          </p:nvSpPr>
          <p:spPr>
            <a:xfrm>
              <a:off x="7170730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F0B350D9-A600-4F3A-93F8-98EC7D1506C0}"/>
                </a:ext>
              </a:extLst>
            </p:cNvPr>
            <p:cNvSpPr/>
            <p:nvPr/>
          </p:nvSpPr>
          <p:spPr>
            <a:xfrm>
              <a:off x="7242417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11265649-9B3F-4343-B5C9-DCC5C67CF35E}"/>
                </a:ext>
              </a:extLst>
            </p:cNvPr>
            <p:cNvSpPr/>
            <p:nvPr/>
          </p:nvSpPr>
          <p:spPr>
            <a:xfrm>
              <a:off x="7314017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FA78A3F3-ACE5-4914-8BA1-649EC0D5B9D1}"/>
                </a:ext>
              </a:extLst>
            </p:cNvPr>
            <p:cNvSpPr/>
            <p:nvPr/>
          </p:nvSpPr>
          <p:spPr>
            <a:xfrm>
              <a:off x="7385618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18FD6739-21D8-47FD-BB9D-17D21B04980C}"/>
                </a:ext>
              </a:extLst>
            </p:cNvPr>
            <p:cNvSpPr/>
            <p:nvPr/>
          </p:nvSpPr>
          <p:spPr>
            <a:xfrm>
              <a:off x="7457304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6C00768F-94A3-4512-BA07-58C4813B5E29}"/>
                </a:ext>
              </a:extLst>
            </p:cNvPr>
            <p:cNvSpPr/>
            <p:nvPr/>
          </p:nvSpPr>
          <p:spPr>
            <a:xfrm>
              <a:off x="7600592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8DF6B022-1333-4156-957F-6B0D07172CE5}"/>
                </a:ext>
              </a:extLst>
            </p:cNvPr>
            <p:cNvSpPr/>
            <p:nvPr/>
          </p:nvSpPr>
          <p:spPr>
            <a:xfrm>
              <a:off x="6310920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E03CC6BC-AD26-41ED-9AF8-CA26E2E02F8F}"/>
                </a:ext>
              </a:extLst>
            </p:cNvPr>
            <p:cNvSpPr/>
            <p:nvPr/>
          </p:nvSpPr>
          <p:spPr>
            <a:xfrm>
              <a:off x="6382521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2108840-8AAD-4C39-8A81-3B7A62E78147}"/>
                </a:ext>
              </a:extLst>
            </p:cNvPr>
            <p:cNvSpPr/>
            <p:nvPr/>
          </p:nvSpPr>
          <p:spPr>
            <a:xfrm>
              <a:off x="6454121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0C296EF0-DADF-4CA5-932E-1496E2923045}"/>
                </a:ext>
              </a:extLst>
            </p:cNvPr>
            <p:cNvSpPr/>
            <p:nvPr/>
          </p:nvSpPr>
          <p:spPr>
            <a:xfrm>
              <a:off x="6525808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829E034F-6AB4-4829-A276-93C3C49A01FB}"/>
                </a:ext>
              </a:extLst>
            </p:cNvPr>
            <p:cNvSpPr/>
            <p:nvPr/>
          </p:nvSpPr>
          <p:spPr>
            <a:xfrm>
              <a:off x="6597408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6F9AA595-D80E-45D9-AC11-E812CA87B0C4}"/>
                </a:ext>
              </a:extLst>
            </p:cNvPr>
            <p:cNvSpPr/>
            <p:nvPr/>
          </p:nvSpPr>
          <p:spPr>
            <a:xfrm>
              <a:off x="666909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90B140C1-2C9E-43BA-A226-3FE22F6C3840}"/>
                </a:ext>
              </a:extLst>
            </p:cNvPr>
            <p:cNvSpPr/>
            <p:nvPr/>
          </p:nvSpPr>
          <p:spPr>
            <a:xfrm>
              <a:off x="6740696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EA1FFD4-D76C-4E15-82F2-C098BE42454A}"/>
                </a:ext>
              </a:extLst>
            </p:cNvPr>
            <p:cNvSpPr/>
            <p:nvPr/>
          </p:nvSpPr>
          <p:spPr>
            <a:xfrm>
              <a:off x="6812383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8E9C9A-826E-4A44-BEC3-E44D91E68839}"/>
                </a:ext>
              </a:extLst>
            </p:cNvPr>
            <p:cNvSpPr/>
            <p:nvPr/>
          </p:nvSpPr>
          <p:spPr>
            <a:xfrm>
              <a:off x="6883983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0E61F6F0-1335-42A4-9151-EE1504987D26}"/>
                </a:ext>
              </a:extLst>
            </p:cNvPr>
            <p:cNvSpPr/>
            <p:nvPr/>
          </p:nvSpPr>
          <p:spPr>
            <a:xfrm>
              <a:off x="6955670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4E64088C-21CB-4308-B670-138354E2EA87}"/>
                </a:ext>
              </a:extLst>
            </p:cNvPr>
            <p:cNvSpPr/>
            <p:nvPr/>
          </p:nvSpPr>
          <p:spPr>
            <a:xfrm>
              <a:off x="7027270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8FACD7A-4550-436E-A813-7414A9EB41FE}"/>
                </a:ext>
              </a:extLst>
            </p:cNvPr>
            <p:cNvSpPr/>
            <p:nvPr/>
          </p:nvSpPr>
          <p:spPr>
            <a:xfrm>
              <a:off x="7098957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1BE3E6B7-6D47-4937-A865-9D24D9FF6478}"/>
                </a:ext>
              </a:extLst>
            </p:cNvPr>
            <p:cNvSpPr/>
            <p:nvPr/>
          </p:nvSpPr>
          <p:spPr>
            <a:xfrm>
              <a:off x="7170558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EB3CA091-64EE-4E6A-89B9-CE7543563F83}"/>
                </a:ext>
              </a:extLst>
            </p:cNvPr>
            <p:cNvSpPr/>
            <p:nvPr/>
          </p:nvSpPr>
          <p:spPr>
            <a:xfrm>
              <a:off x="7242158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E09ED1A7-F46B-4363-B833-545742DAB8AE}"/>
                </a:ext>
              </a:extLst>
            </p:cNvPr>
            <p:cNvSpPr/>
            <p:nvPr/>
          </p:nvSpPr>
          <p:spPr>
            <a:xfrm>
              <a:off x="7313845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5CA18F02-EE7D-449C-BD04-97DD98AFCF34}"/>
                </a:ext>
              </a:extLst>
            </p:cNvPr>
            <p:cNvSpPr/>
            <p:nvPr/>
          </p:nvSpPr>
          <p:spPr>
            <a:xfrm>
              <a:off x="7385531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50DF6D36-8EA4-4D8B-AA6E-09AB751D1BD4}"/>
                </a:ext>
              </a:extLst>
            </p:cNvPr>
            <p:cNvSpPr/>
            <p:nvPr/>
          </p:nvSpPr>
          <p:spPr>
            <a:xfrm>
              <a:off x="7457132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968CE3B6-0854-4079-9F89-308BA6721803}"/>
                </a:ext>
              </a:extLst>
            </p:cNvPr>
            <p:cNvSpPr/>
            <p:nvPr/>
          </p:nvSpPr>
          <p:spPr>
            <a:xfrm>
              <a:off x="7672020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D023E1DD-1F6B-4E1F-B46F-2CF39037D139}"/>
                </a:ext>
              </a:extLst>
            </p:cNvPr>
            <p:cNvSpPr/>
            <p:nvPr/>
          </p:nvSpPr>
          <p:spPr>
            <a:xfrm>
              <a:off x="6454035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14E35783-8C28-45BE-800D-E9E1A95FCAF6}"/>
                </a:ext>
              </a:extLst>
            </p:cNvPr>
            <p:cNvSpPr/>
            <p:nvPr/>
          </p:nvSpPr>
          <p:spPr>
            <a:xfrm>
              <a:off x="6525635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F315A04A-5D5A-450E-B38E-FBC3C844E464}"/>
                </a:ext>
              </a:extLst>
            </p:cNvPr>
            <p:cNvSpPr/>
            <p:nvPr/>
          </p:nvSpPr>
          <p:spPr>
            <a:xfrm>
              <a:off x="6597236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F8129BC7-A297-47DA-84AA-9E436B2B98DA}"/>
                </a:ext>
              </a:extLst>
            </p:cNvPr>
            <p:cNvSpPr/>
            <p:nvPr/>
          </p:nvSpPr>
          <p:spPr>
            <a:xfrm>
              <a:off x="6668923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EE3BD6E3-32AE-493A-8FDD-06B2C014C6FA}"/>
                </a:ext>
              </a:extLst>
            </p:cNvPr>
            <p:cNvSpPr/>
            <p:nvPr/>
          </p:nvSpPr>
          <p:spPr>
            <a:xfrm>
              <a:off x="6740523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79BCDD63-A12D-4F94-873D-C3A556D85FBA}"/>
                </a:ext>
              </a:extLst>
            </p:cNvPr>
            <p:cNvSpPr/>
            <p:nvPr/>
          </p:nvSpPr>
          <p:spPr>
            <a:xfrm>
              <a:off x="6812210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D612B750-BA4E-4620-B627-589EE5D59F23}"/>
                </a:ext>
              </a:extLst>
            </p:cNvPr>
            <p:cNvSpPr/>
            <p:nvPr/>
          </p:nvSpPr>
          <p:spPr>
            <a:xfrm>
              <a:off x="688381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744DFBBE-5F4C-43DC-9438-47628DCEFA65}"/>
                </a:ext>
              </a:extLst>
            </p:cNvPr>
            <p:cNvSpPr/>
            <p:nvPr/>
          </p:nvSpPr>
          <p:spPr>
            <a:xfrm>
              <a:off x="6955497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5E1CA27B-99DE-47BC-8E49-BE4656CD1BA3}"/>
                </a:ext>
              </a:extLst>
            </p:cNvPr>
            <p:cNvSpPr/>
            <p:nvPr/>
          </p:nvSpPr>
          <p:spPr>
            <a:xfrm>
              <a:off x="7027098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84E4AFF6-B689-4B21-B3D8-DB9049B96A3B}"/>
                </a:ext>
              </a:extLst>
            </p:cNvPr>
            <p:cNvSpPr/>
            <p:nvPr/>
          </p:nvSpPr>
          <p:spPr>
            <a:xfrm>
              <a:off x="7098785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7C9C68DA-B30A-44BB-B50A-84368688405F}"/>
                </a:ext>
              </a:extLst>
            </p:cNvPr>
            <p:cNvSpPr/>
            <p:nvPr/>
          </p:nvSpPr>
          <p:spPr>
            <a:xfrm>
              <a:off x="7170385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2D056E51-D37D-4EC9-A933-3B327B24B433}"/>
                </a:ext>
              </a:extLst>
            </p:cNvPr>
            <p:cNvSpPr/>
            <p:nvPr/>
          </p:nvSpPr>
          <p:spPr>
            <a:xfrm>
              <a:off x="724207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24CE4367-0276-4A27-AEDE-8268EAEC2E78}"/>
                </a:ext>
              </a:extLst>
            </p:cNvPr>
            <p:cNvSpPr/>
            <p:nvPr/>
          </p:nvSpPr>
          <p:spPr>
            <a:xfrm>
              <a:off x="7313673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4D5410C7-C587-4D47-BAF8-C5C3F1ECA42A}"/>
                </a:ext>
              </a:extLst>
            </p:cNvPr>
            <p:cNvSpPr/>
            <p:nvPr/>
          </p:nvSpPr>
          <p:spPr>
            <a:xfrm>
              <a:off x="6525463" y="107659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84CF29A5-C710-4B44-B243-F4B170C4DA2A}"/>
                </a:ext>
              </a:extLst>
            </p:cNvPr>
            <p:cNvSpPr/>
            <p:nvPr/>
          </p:nvSpPr>
          <p:spPr>
            <a:xfrm>
              <a:off x="6597150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80FE4775-4C08-4EB5-8378-6BCBE3614732}"/>
                </a:ext>
              </a:extLst>
            </p:cNvPr>
            <p:cNvSpPr/>
            <p:nvPr/>
          </p:nvSpPr>
          <p:spPr>
            <a:xfrm>
              <a:off x="6668750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B66B4E5-961A-4ABD-85C7-A4C0A87354CE}"/>
                </a:ext>
              </a:extLst>
            </p:cNvPr>
            <p:cNvSpPr/>
            <p:nvPr/>
          </p:nvSpPr>
          <p:spPr>
            <a:xfrm>
              <a:off x="6740351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BD466D43-0098-4C6E-9367-3D29CDB82F78}"/>
                </a:ext>
              </a:extLst>
            </p:cNvPr>
            <p:cNvSpPr/>
            <p:nvPr/>
          </p:nvSpPr>
          <p:spPr>
            <a:xfrm>
              <a:off x="6812038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86291FB1-E36D-4A21-B2A5-9275B0B0C116}"/>
                </a:ext>
              </a:extLst>
            </p:cNvPr>
            <p:cNvSpPr/>
            <p:nvPr/>
          </p:nvSpPr>
          <p:spPr>
            <a:xfrm>
              <a:off x="6883638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1C3C9AF0-7C1C-4783-AC31-E1C094B775EC}"/>
                </a:ext>
              </a:extLst>
            </p:cNvPr>
            <p:cNvSpPr/>
            <p:nvPr/>
          </p:nvSpPr>
          <p:spPr>
            <a:xfrm>
              <a:off x="695532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D3728441-F374-4C8C-9965-E7208C61E386}"/>
                </a:ext>
              </a:extLst>
            </p:cNvPr>
            <p:cNvSpPr/>
            <p:nvPr/>
          </p:nvSpPr>
          <p:spPr>
            <a:xfrm>
              <a:off x="7026925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961EFDB7-5693-453F-A886-91F7FD10F232}"/>
                </a:ext>
              </a:extLst>
            </p:cNvPr>
            <p:cNvSpPr/>
            <p:nvPr/>
          </p:nvSpPr>
          <p:spPr>
            <a:xfrm>
              <a:off x="7098612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B1457722-5D90-4B2B-BD6E-A65CD8DD7627}"/>
                </a:ext>
              </a:extLst>
            </p:cNvPr>
            <p:cNvSpPr/>
            <p:nvPr/>
          </p:nvSpPr>
          <p:spPr>
            <a:xfrm>
              <a:off x="7170213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BB032979-7230-4215-BEC5-7793A137593B}"/>
                </a:ext>
              </a:extLst>
            </p:cNvPr>
            <p:cNvSpPr/>
            <p:nvPr/>
          </p:nvSpPr>
          <p:spPr>
            <a:xfrm>
              <a:off x="7241900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B0B3D513-E94A-48EF-BC97-5F5542899424}"/>
                </a:ext>
              </a:extLst>
            </p:cNvPr>
            <p:cNvSpPr/>
            <p:nvPr/>
          </p:nvSpPr>
          <p:spPr>
            <a:xfrm>
              <a:off x="7313500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BFE60829-84D3-4B73-B212-618DBDD56D43}"/>
                </a:ext>
              </a:extLst>
            </p:cNvPr>
            <p:cNvSpPr/>
            <p:nvPr/>
          </p:nvSpPr>
          <p:spPr>
            <a:xfrm>
              <a:off x="7385187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1FFE4945-BE4A-4713-8CA1-F7C8DEB8D2E5}"/>
                </a:ext>
              </a:extLst>
            </p:cNvPr>
            <p:cNvSpPr/>
            <p:nvPr/>
          </p:nvSpPr>
          <p:spPr>
            <a:xfrm>
              <a:off x="6596978" y="100499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5531BF3-FDC7-4F38-A7C2-935F11653E84}"/>
                </a:ext>
              </a:extLst>
            </p:cNvPr>
            <p:cNvSpPr/>
            <p:nvPr/>
          </p:nvSpPr>
          <p:spPr>
            <a:xfrm>
              <a:off x="6668578" y="107659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BEC01491-E17F-42A9-8692-2329D1E74737}"/>
                </a:ext>
              </a:extLst>
            </p:cNvPr>
            <p:cNvSpPr/>
            <p:nvPr/>
          </p:nvSpPr>
          <p:spPr>
            <a:xfrm>
              <a:off x="6740265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0DBE7D03-D645-407C-AD72-87E24485F8C9}"/>
                </a:ext>
              </a:extLst>
            </p:cNvPr>
            <p:cNvSpPr/>
            <p:nvPr/>
          </p:nvSpPr>
          <p:spPr>
            <a:xfrm>
              <a:off x="6811866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20278365-7B37-4320-863E-5F345F9CDDED}"/>
                </a:ext>
              </a:extLst>
            </p:cNvPr>
            <p:cNvSpPr/>
            <p:nvPr/>
          </p:nvSpPr>
          <p:spPr>
            <a:xfrm>
              <a:off x="6883552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BBF812A1-74C0-4C0D-AF53-BF82C96874B6}"/>
                </a:ext>
              </a:extLst>
            </p:cNvPr>
            <p:cNvSpPr/>
            <p:nvPr/>
          </p:nvSpPr>
          <p:spPr>
            <a:xfrm>
              <a:off x="6955153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D891B537-D18D-4BA5-9505-2B36B41BC70C}"/>
                </a:ext>
              </a:extLst>
            </p:cNvPr>
            <p:cNvSpPr/>
            <p:nvPr/>
          </p:nvSpPr>
          <p:spPr>
            <a:xfrm>
              <a:off x="7026753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88814911-C368-42C5-B79B-B0679925B1FE}"/>
                </a:ext>
              </a:extLst>
            </p:cNvPr>
            <p:cNvSpPr/>
            <p:nvPr/>
          </p:nvSpPr>
          <p:spPr>
            <a:xfrm>
              <a:off x="7098440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E2A81855-5373-4E08-AD29-DEB8115D67BF}"/>
                </a:ext>
              </a:extLst>
            </p:cNvPr>
            <p:cNvSpPr/>
            <p:nvPr/>
          </p:nvSpPr>
          <p:spPr>
            <a:xfrm>
              <a:off x="717004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6257EDC3-BF9D-421E-AEA5-B1C546162B8D}"/>
                </a:ext>
              </a:extLst>
            </p:cNvPr>
            <p:cNvSpPr/>
            <p:nvPr/>
          </p:nvSpPr>
          <p:spPr>
            <a:xfrm>
              <a:off x="7241727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A4CE00FA-3790-4E38-98A1-51019102F2C7}"/>
                </a:ext>
              </a:extLst>
            </p:cNvPr>
            <p:cNvSpPr/>
            <p:nvPr/>
          </p:nvSpPr>
          <p:spPr>
            <a:xfrm>
              <a:off x="7313328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8B0832E4-F6A8-4158-B4F9-80E0E9A32CF0}"/>
                </a:ext>
              </a:extLst>
            </p:cNvPr>
            <p:cNvSpPr/>
            <p:nvPr/>
          </p:nvSpPr>
          <p:spPr>
            <a:xfrm>
              <a:off x="7385014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172ABC67-B533-48B2-A33E-4618F846C6C1}"/>
                </a:ext>
              </a:extLst>
            </p:cNvPr>
            <p:cNvSpPr/>
            <p:nvPr/>
          </p:nvSpPr>
          <p:spPr>
            <a:xfrm>
              <a:off x="7456615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44B2DD2-E6E5-4D53-9DDA-3751386E2D1E}"/>
                </a:ext>
              </a:extLst>
            </p:cNvPr>
            <p:cNvSpPr/>
            <p:nvPr/>
          </p:nvSpPr>
          <p:spPr>
            <a:xfrm>
              <a:off x="752830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D52501DA-EDAD-49A7-918A-18DDB17E4A75}"/>
                </a:ext>
              </a:extLst>
            </p:cNvPr>
            <p:cNvSpPr/>
            <p:nvPr/>
          </p:nvSpPr>
          <p:spPr>
            <a:xfrm>
              <a:off x="7743190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CCDDE050-446E-4B9A-8F14-0FA8C7E7D3F3}"/>
                </a:ext>
              </a:extLst>
            </p:cNvPr>
            <p:cNvSpPr/>
            <p:nvPr/>
          </p:nvSpPr>
          <p:spPr>
            <a:xfrm>
              <a:off x="7814876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A53F65EB-537C-4518-8F30-18C0239EEEE9}"/>
                </a:ext>
              </a:extLst>
            </p:cNvPr>
            <p:cNvSpPr/>
            <p:nvPr/>
          </p:nvSpPr>
          <p:spPr>
            <a:xfrm>
              <a:off x="6668406" y="93330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7B32CE22-1E70-4A04-AE90-253DCC22D721}"/>
                </a:ext>
              </a:extLst>
            </p:cNvPr>
            <p:cNvSpPr/>
            <p:nvPr/>
          </p:nvSpPr>
          <p:spPr>
            <a:xfrm>
              <a:off x="6740093" y="100499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1477887F-7A2F-4850-B287-319C1BDDBFEF}"/>
                </a:ext>
              </a:extLst>
            </p:cNvPr>
            <p:cNvSpPr/>
            <p:nvPr/>
          </p:nvSpPr>
          <p:spPr>
            <a:xfrm>
              <a:off x="6811693" y="107659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68138155-6426-40F7-9461-2AAE918F65E0}"/>
                </a:ext>
              </a:extLst>
            </p:cNvPr>
            <p:cNvSpPr/>
            <p:nvPr/>
          </p:nvSpPr>
          <p:spPr>
            <a:xfrm>
              <a:off x="6883380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96EF33B1-01E3-4A07-8A66-38AA3A78757F}"/>
                </a:ext>
              </a:extLst>
            </p:cNvPr>
            <p:cNvSpPr/>
            <p:nvPr/>
          </p:nvSpPr>
          <p:spPr>
            <a:xfrm>
              <a:off x="6954980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3545F8B-35B4-48AD-91B8-AA5EA2209ACD}"/>
                </a:ext>
              </a:extLst>
            </p:cNvPr>
            <p:cNvSpPr/>
            <p:nvPr/>
          </p:nvSpPr>
          <p:spPr>
            <a:xfrm>
              <a:off x="7026667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8B3434C7-39C9-4285-AE6B-10DC79061249}"/>
                </a:ext>
              </a:extLst>
            </p:cNvPr>
            <p:cNvSpPr/>
            <p:nvPr/>
          </p:nvSpPr>
          <p:spPr>
            <a:xfrm>
              <a:off x="7098268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6EB57089-2597-46D3-9B4A-3E97D597897F}"/>
                </a:ext>
              </a:extLst>
            </p:cNvPr>
            <p:cNvSpPr/>
            <p:nvPr/>
          </p:nvSpPr>
          <p:spPr>
            <a:xfrm>
              <a:off x="7169868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7B3E2C84-D585-4C24-9441-6AB2604C6832}"/>
                </a:ext>
              </a:extLst>
            </p:cNvPr>
            <p:cNvSpPr/>
            <p:nvPr/>
          </p:nvSpPr>
          <p:spPr>
            <a:xfrm>
              <a:off x="724155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A31C0D69-7F4B-4062-B443-756FE7860899}"/>
                </a:ext>
              </a:extLst>
            </p:cNvPr>
            <p:cNvSpPr/>
            <p:nvPr/>
          </p:nvSpPr>
          <p:spPr>
            <a:xfrm>
              <a:off x="7313156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ECA52517-1F7C-46A9-B131-5A078C6CDB04}"/>
                </a:ext>
              </a:extLst>
            </p:cNvPr>
            <p:cNvSpPr/>
            <p:nvPr/>
          </p:nvSpPr>
          <p:spPr>
            <a:xfrm>
              <a:off x="7384842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AB6A4EE-241F-437E-8647-62D227B73B61}"/>
                </a:ext>
              </a:extLst>
            </p:cNvPr>
            <p:cNvSpPr/>
            <p:nvPr/>
          </p:nvSpPr>
          <p:spPr>
            <a:xfrm>
              <a:off x="7456443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4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3B3CD4FE-95C1-4C8E-AF5B-8BCBB4376C2A}"/>
                </a:ext>
              </a:extLst>
            </p:cNvPr>
            <p:cNvSpPr/>
            <p:nvPr/>
          </p:nvSpPr>
          <p:spPr>
            <a:xfrm>
              <a:off x="7528130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56402BDA-F77D-4B59-8A78-F73BE6378A10}"/>
                </a:ext>
              </a:extLst>
            </p:cNvPr>
            <p:cNvSpPr/>
            <p:nvPr/>
          </p:nvSpPr>
          <p:spPr>
            <a:xfrm>
              <a:off x="7599730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261DC238-590B-4253-84A7-E3C4C2D57770}"/>
                </a:ext>
              </a:extLst>
            </p:cNvPr>
            <p:cNvSpPr/>
            <p:nvPr/>
          </p:nvSpPr>
          <p:spPr>
            <a:xfrm>
              <a:off x="7671417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C281611-6F5A-4A69-B30B-FDBAD3FB93FE}"/>
                </a:ext>
              </a:extLst>
            </p:cNvPr>
            <p:cNvSpPr/>
            <p:nvPr/>
          </p:nvSpPr>
          <p:spPr>
            <a:xfrm>
              <a:off x="7814704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0B72A392-C021-4215-A83B-E366D95FF826}"/>
                </a:ext>
              </a:extLst>
            </p:cNvPr>
            <p:cNvSpPr/>
            <p:nvPr/>
          </p:nvSpPr>
          <p:spPr>
            <a:xfrm>
              <a:off x="7886304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873775E9-EAE2-4968-B0D0-5D7F08253631}"/>
                </a:ext>
              </a:extLst>
            </p:cNvPr>
            <p:cNvSpPr/>
            <p:nvPr/>
          </p:nvSpPr>
          <p:spPr>
            <a:xfrm>
              <a:off x="7098095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4974CD7A-92F2-4964-8968-84FE6CF72DF4}"/>
                </a:ext>
              </a:extLst>
            </p:cNvPr>
            <p:cNvSpPr/>
            <p:nvPr/>
          </p:nvSpPr>
          <p:spPr>
            <a:xfrm>
              <a:off x="7169782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89A7EF8D-786F-4DC3-B20E-B0760639C6AD}"/>
                </a:ext>
              </a:extLst>
            </p:cNvPr>
            <p:cNvSpPr/>
            <p:nvPr/>
          </p:nvSpPr>
          <p:spPr>
            <a:xfrm>
              <a:off x="7241383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F9D308E8-9C0A-4AD0-A506-21DBB6B3CBF5}"/>
                </a:ext>
              </a:extLst>
            </p:cNvPr>
            <p:cNvSpPr/>
            <p:nvPr/>
          </p:nvSpPr>
          <p:spPr>
            <a:xfrm>
              <a:off x="7312983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4EF1044C-66E3-4FED-8FAF-9DADACF16563}"/>
                </a:ext>
              </a:extLst>
            </p:cNvPr>
            <p:cNvSpPr/>
            <p:nvPr/>
          </p:nvSpPr>
          <p:spPr>
            <a:xfrm>
              <a:off x="7384670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365B2739-AE17-4060-9B82-32D96D3C4249}"/>
                </a:ext>
              </a:extLst>
            </p:cNvPr>
            <p:cNvSpPr/>
            <p:nvPr/>
          </p:nvSpPr>
          <p:spPr>
            <a:xfrm>
              <a:off x="7456270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0544C0C5-DF4A-40D0-965F-94570189FF39}"/>
                </a:ext>
              </a:extLst>
            </p:cNvPr>
            <p:cNvSpPr/>
            <p:nvPr/>
          </p:nvSpPr>
          <p:spPr>
            <a:xfrm>
              <a:off x="7527957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3541DBFD-B739-43ED-92C3-B16E338E1413}"/>
                </a:ext>
              </a:extLst>
            </p:cNvPr>
            <p:cNvSpPr/>
            <p:nvPr/>
          </p:nvSpPr>
          <p:spPr>
            <a:xfrm>
              <a:off x="7599558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F88990D0-40EB-48E7-B7AB-23D5DCDEBFDE}"/>
                </a:ext>
              </a:extLst>
            </p:cNvPr>
            <p:cNvSpPr/>
            <p:nvPr/>
          </p:nvSpPr>
          <p:spPr>
            <a:xfrm>
              <a:off x="7671245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65A18C97-3902-442F-9A5F-19F49BBC458A}"/>
                </a:ext>
              </a:extLst>
            </p:cNvPr>
            <p:cNvSpPr/>
            <p:nvPr/>
          </p:nvSpPr>
          <p:spPr>
            <a:xfrm>
              <a:off x="7742845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9FC5C828-5F99-460D-95C7-136D3A42C238}"/>
                </a:ext>
              </a:extLst>
            </p:cNvPr>
            <p:cNvSpPr/>
            <p:nvPr/>
          </p:nvSpPr>
          <p:spPr>
            <a:xfrm>
              <a:off x="7886132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7AEB348E-11EB-479B-866C-8AAAE1130C80}"/>
                </a:ext>
              </a:extLst>
            </p:cNvPr>
            <p:cNvSpPr/>
            <p:nvPr/>
          </p:nvSpPr>
          <p:spPr>
            <a:xfrm>
              <a:off x="7957819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84B8BA29-C520-489A-A8C3-20454D9AF924}"/>
                </a:ext>
              </a:extLst>
            </p:cNvPr>
            <p:cNvSpPr/>
            <p:nvPr/>
          </p:nvSpPr>
          <p:spPr>
            <a:xfrm>
              <a:off x="7241210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311EFD2A-7E18-488F-8FBF-39D3E70C8F69}"/>
                </a:ext>
              </a:extLst>
            </p:cNvPr>
            <p:cNvSpPr/>
            <p:nvPr/>
          </p:nvSpPr>
          <p:spPr>
            <a:xfrm>
              <a:off x="7312897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7FA7E198-AE2E-4135-92EF-49BAFFF25F23}"/>
                </a:ext>
              </a:extLst>
            </p:cNvPr>
            <p:cNvSpPr/>
            <p:nvPr/>
          </p:nvSpPr>
          <p:spPr>
            <a:xfrm>
              <a:off x="7384497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9B5C8E1A-8C6C-4A9D-B7FF-2E02F4C319B7}"/>
                </a:ext>
              </a:extLst>
            </p:cNvPr>
            <p:cNvSpPr/>
            <p:nvPr/>
          </p:nvSpPr>
          <p:spPr>
            <a:xfrm>
              <a:off x="7456184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59A05BE-60B7-4247-9442-6100B3A9CF60}"/>
                </a:ext>
              </a:extLst>
            </p:cNvPr>
            <p:cNvSpPr/>
            <p:nvPr/>
          </p:nvSpPr>
          <p:spPr>
            <a:xfrm>
              <a:off x="752778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8A58D968-ADA8-4E31-9DA5-0211F4A466C0}"/>
                </a:ext>
              </a:extLst>
            </p:cNvPr>
            <p:cNvSpPr/>
            <p:nvPr/>
          </p:nvSpPr>
          <p:spPr>
            <a:xfrm>
              <a:off x="7599385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8DF3725C-DE83-4BDF-926A-16F8AFC3B9A8}"/>
                </a:ext>
              </a:extLst>
            </p:cNvPr>
            <p:cNvSpPr/>
            <p:nvPr/>
          </p:nvSpPr>
          <p:spPr>
            <a:xfrm>
              <a:off x="7671072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BB117624-23F5-4FA5-AE38-ACDBCBBD75B5}"/>
                </a:ext>
              </a:extLst>
            </p:cNvPr>
            <p:cNvSpPr/>
            <p:nvPr/>
          </p:nvSpPr>
          <p:spPr>
            <a:xfrm>
              <a:off x="7742673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E7C2CBA9-477A-43F4-8D45-21BDB6FEC269}"/>
                </a:ext>
              </a:extLst>
            </p:cNvPr>
            <p:cNvSpPr/>
            <p:nvPr/>
          </p:nvSpPr>
          <p:spPr>
            <a:xfrm>
              <a:off x="7814359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628EB3F3-EF6A-4A17-92BE-532E3AD8B10E}"/>
                </a:ext>
              </a:extLst>
            </p:cNvPr>
            <p:cNvSpPr/>
            <p:nvPr/>
          </p:nvSpPr>
          <p:spPr>
            <a:xfrm>
              <a:off x="7885960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9647C39E-A203-4311-9B0F-D004C938CC43}"/>
                </a:ext>
              </a:extLst>
            </p:cNvPr>
            <p:cNvSpPr/>
            <p:nvPr/>
          </p:nvSpPr>
          <p:spPr>
            <a:xfrm>
              <a:off x="7957647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DAC57D4F-1D40-45F9-BDEF-35E303F8276F}"/>
                </a:ext>
              </a:extLst>
            </p:cNvPr>
            <p:cNvSpPr/>
            <p:nvPr/>
          </p:nvSpPr>
          <p:spPr>
            <a:xfrm>
              <a:off x="7312725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9B682CC0-D862-4DBF-8C26-72CA438334C3}"/>
                </a:ext>
              </a:extLst>
            </p:cNvPr>
            <p:cNvSpPr/>
            <p:nvPr/>
          </p:nvSpPr>
          <p:spPr>
            <a:xfrm>
              <a:off x="7384325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6099F15C-0A9D-4350-8E7A-9325416137C0}"/>
                </a:ext>
              </a:extLst>
            </p:cNvPr>
            <p:cNvSpPr/>
            <p:nvPr/>
          </p:nvSpPr>
          <p:spPr>
            <a:xfrm>
              <a:off x="7456012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7E8841E0-26F8-497F-AE55-47D865AD22F7}"/>
                </a:ext>
              </a:extLst>
            </p:cNvPr>
            <p:cNvSpPr/>
            <p:nvPr/>
          </p:nvSpPr>
          <p:spPr>
            <a:xfrm>
              <a:off x="7527613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526D9D97-31C9-495F-AB8D-B9841FD1B6E7}"/>
                </a:ext>
              </a:extLst>
            </p:cNvPr>
            <p:cNvSpPr/>
            <p:nvPr/>
          </p:nvSpPr>
          <p:spPr>
            <a:xfrm>
              <a:off x="7599299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AA50F182-E40D-4427-AA22-B7C8C9A43DA0}"/>
                </a:ext>
              </a:extLst>
            </p:cNvPr>
            <p:cNvSpPr/>
            <p:nvPr/>
          </p:nvSpPr>
          <p:spPr>
            <a:xfrm>
              <a:off x="7670900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93770E5B-1309-477E-8616-ECDE817781B8}"/>
                </a:ext>
              </a:extLst>
            </p:cNvPr>
            <p:cNvSpPr/>
            <p:nvPr/>
          </p:nvSpPr>
          <p:spPr>
            <a:xfrm>
              <a:off x="7742500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6D1B003F-C350-4F61-BD52-54271CC2F4AA}"/>
                </a:ext>
              </a:extLst>
            </p:cNvPr>
            <p:cNvSpPr/>
            <p:nvPr/>
          </p:nvSpPr>
          <p:spPr>
            <a:xfrm>
              <a:off x="7814187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8BC808CA-B66A-4C51-A073-E8FD19CA0F7D}"/>
                </a:ext>
              </a:extLst>
            </p:cNvPr>
            <p:cNvSpPr/>
            <p:nvPr/>
          </p:nvSpPr>
          <p:spPr>
            <a:xfrm>
              <a:off x="7885787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F2713B04-2C3B-48C5-8999-34D1F8A782BF}"/>
                </a:ext>
              </a:extLst>
            </p:cNvPr>
            <p:cNvSpPr/>
            <p:nvPr/>
          </p:nvSpPr>
          <p:spPr>
            <a:xfrm>
              <a:off x="7957474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2072566-6F36-4AB7-83CB-ADB423C1363F}"/>
                </a:ext>
              </a:extLst>
            </p:cNvPr>
            <p:cNvSpPr/>
            <p:nvPr/>
          </p:nvSpPr>
          <p:spPr>
            <a:xfrm>
              <a:off x="8029075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E49D8EF5-8119-48C4-AD57-205880843522}"/>
                </a:ext>
              </a:extLst>
            </p:cNvPr>
            <p:cNvSpPr/>
            <p:nvPr/>
          </p:nvSpPr>
          <p:spPr>
            <a:xfrm>
              <a:off x="810076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6A17AE13-E1C4-4FFE-96DC-88F22985EF30}"/>
                </a:ext>
              </a:extLst>
            </p:cNvPr>
            <p:cNvSpPr/>
            <p:nvPr/>
          </p:nvSpPr>
          <p:spPr>
            <a:xfrm>
              <a:off x="7384153" y="107659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70DFEB-0CEB-4228-AF3E-D959CA53E7C9}"/>
                </a:ext>
              </a:extLst>
            </p:cNvPr>
            <p:cNvSpPr/>
            <p:nvPr/>
          </p:nvSpPr>
          <p:spPr>
            <a:xfrm>
              <a:off x="7455840" y="114828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A9E5A905-EF0C-4C66-97B7-9C89891B24E1}"/>
                </a:ext>
              </a:extLst>
            </p:cNvPr>
            <p:cNvSpPr/>
            <p:nvPr/>
          </p:nvSpPr>
          <p:spPr>
            <a:xfrm>
              <a:off x="7527440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346CE2-70E0-49B3-9681-5153E611AF15}"/>
                </a:ext>
              </a:extLst>
            </p:cNvPr>
            <p:cNvSpPr/>
            <p:nvPr/>
          </p:nvSpPr>
          <p:spPr>
            <a:xfrm>
              <a:off x="7599127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AFFAF86F-2709-4931-9D74-9B05E20458B9}"/>
                </a:ext>
              </a:extLst>
            </p:cNvPr>
            <p:cNvSpPr/>
            <p:nvPr/>
          </p:nvSpPr>
          <p:spPr>
            <a:xfrm>
              <a:off x="7670728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9B2E9321-6252-4FBD-A67B-45CB79B9C3D8}"/>
                </a:ext>
              </a:extLst>
            </p:cNvPr>
            <p:cNvSpPr/>
            <p:nvPr/>
          </p:nvSpPr>
          <p:spPr>
            <a:xfrm>
              <a:off x="7742414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4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89CB3352-37F1-45B4-8DBC-D7C85B1C0102}"/>
                </a:ext>
              </a:extLst>
            </p:cNvPr>
            <p:cNvSpPr/>
            <p:nvPr/>
          </p:nvSpPr>
          <p:spPr>
            <a:xfrm>
              <a:off x="781401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B5720F4E-0804-4206-B508-4341C2496D5B}"/>
                </a:ext>
              </a:extLst>
            </p:cNvPr>
            <p:cNvSpPr/>
            <p:nvPr/>
          </p:nvSpPr>
          <p:spPr>
            <a:xfrm>
              <a:off x="7885616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7FDC271C-0709-4F12-9F2C-1E828A8D8F26}"/>
                </a:ext>
              </a:extLst>
            </p:cNvPr>
            <p:cNvSpPr/>
            <p:nvPr/>
          </p:nvSpPr>
          <p:spPr>
            <a:xfrm>
              <a:off x="7957302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CF33B5A2-3A8D-4581-A545-4B4537E2BBA7}"/>
                </a:ext>
              </a:extLst>
            </p:cNvPr>
            <p:cNvSpPr/>
            <p:nvPr/>
          </p:nvSpPr>
          <p:spPr>
            <a:xfrm>
              <a:off x="8028903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8AB149E5-5AC5-4C9B-A5E3-45BC181662E5}"/>
                </a:ext>
              </a:extLst>
            </p:cNvPr>
            <p:cNvSpPr/>
            <p:nvPr/>
          </p:nvSpPr>
          <p:spPr>
            <a:xfrm>
              <a:off x="8100590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2931CA29-6EFD-4B4B-93FD-D86B59382F45}"/>
                </a:ext>
              </a:extLst>
            </p:cNvPr>
            <p:cNvSpPr/>
            <p:nvPr/>
          </p:nvSpPr>
          <p:spPr>
            <a:xfrm>
              <a:off x="8172190" y="18646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F42DE13C-7997-4BFB-8981-59E0DA3CE1AA}"/>
                </a:ext>
              </a:extLst>
            </p:cNvPr>
            <p:cNvSpPr/>
            <p:nvPr/>
          </p:nvSpPr>
          <p:spPr>
            <a:xfrm>
              <a:off x="7670555" y="121988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AEDE9EC1-4EA6-4B49-895D-3E71DE39B167}"/>
                </a:ext>
              </a:extLst>
            </p:cNvPr>
            <p:cNvSpPr/>
            <p:nvPr/>
          </p:nvSpPr>
          <p:spPr>
            <a:xfrm>
              <a:off x="7742242" y="12915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F0AAE770-8F65-4E0F-AECB-66FABB9B3487}"/>
                </a:ext>
              </a:extLst>
            </p:cNvPr>
            <p:cNvSpPr/>
            <p:nvPr/>
          </p:nvSpPr>
          <p:spPr>
            <a:xfrm>
              <a:off x="7885529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A8BCF60C-CCBA-4AA7-ABFE-AD4F5D66BE5E}"/>
                </a:ext>
              </a:extLst>
            </p:cNvPr>
            <p:cNvSpPr/>
            <p:nvPr/>
          </p:nvSpPr>
          <p:spPr>
            <a:xfrm>
              <a:off x="7957130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B2D40F9D-F9F4-4744-90DF-60A385C604FA}"/>
                </a:ext>
              </a:extLst>
            </p:cNvPr>
            <p:cNvSpPr/>
            <p:nvPr/>
          </p:nvSpPr>
          <p:spPr>
            <a:xfrm>
              <a:off x="8028817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FBD4201-3729-410A-B2A5-0EE11947C032}"/>
                </a:ext>
              </a:extLst>
            </p:cNvPr>
            <p:cNvSpPr/>
            <p:nvPr/>
          </p:nvSpPr>
          <p:spPr>
            <a:xfrm>
              <a:off x="8100417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BB6E5F8A-1492-4A66-B429-838C0BF9745B}"/>
                </a:ext>
              </a:extLst>
            </p:cNvPr>
            <p:cNvSpPr/>
            <p:nvPr/>
          </p:nvSpPr>
          <p:spPr>
            <a:xfrm>
              <a:off x="8172018" y="17213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27D5FEE8-4623-48F2-A1A9-C16BD99DBD56}"/>
                </a:ext>
              </a:extLst>
            </p:cNvPr>
            <p:cNvSpPr/>
            <p:nvPr/>
          </p:nvSpPr>
          <p:spPr>
            <a:xfrm>
              <a:off x="8243704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4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108F5BBC-A7E6-4D7E-836C-2FEFCC7D6CF9}"/>
                </a:ext>
              </a:extLst>
            </p:cNvPr>
            <p:cNvSpPr/>
            <p:nvPr/>
          </p:nvSpPr>
          <p:spPr>
            <a:xfrm>
              <a:off x="8028644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CB9B7D70-4D38-4C94-ABC7-A892254DA530}"/>
                </a:ext>
              </a:extLst>
            </p:cNvPr>
            <p:cNvSpPr/>
            <p:nvPr/>
          </p:nvSpPr>
          <p:spPr>
            <a:xfrm>
              <a:off x="8100245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6E054CC5-1250-415B-835C-C9E5895B274E}"/>
                </a:ext>
              </a:extLst>
            </p:cNvPr>
            <p:cNvSpPr/>
            <p:nvPr/>
          </p:nvSpPr>
          <p:spPr>
            <a:xfrm>
              <a:off x="8171931" y="157814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9E045486-695E-47B8-9773-4C674BDE8355}"/>
                </a:ext>
              </a:extLst>
            </p:cNvPr>
            <p:cNvSpPr/>
            <p:nvPr/>
          </p:nvSpPr>
          <p:spPr>
            <a:xfrm>
              <a:off x="8243532" y="1649745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8A06EC46-F116-4681-BD2F-ABFFF4587063}"/>
                </a:ext>
              </a:extLst>
            </p:cNvPr>
            <p:cNvSpPr/>
            <p:nvPr/>
          </p:nvSpPr>
          <p:spPr>
            <a:xfrm>
              <a:off x="8171759" y="14348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408CD2B9-D074-46BF-A3AA-90041BEF6997}"/>
                </a:ext>
              </a:extLst>
            </p:cNvPr>
            <p:cNvSpPr/>
            <p:nvPr/>
          </p:nvSpPr>
          <p:spPr>
            <a:xfrm>
              <a:off x="8243359" y="150645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7AD28147-D4B6-4EEE-8B86-2AF523774B5C}"/>
                </a:ext>
              </a:extLst>
            </p:cNvPr>
            <p:cNvSpPr/>
            <p:nvPr/>
          </p:nvSpPr>
          <p:spPr>
            <a:xfrm>
              <a:off x="8243188" y="136317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1F7B0A44-0E18-4AF1-8832-D03331540731}"/>
                </a:ext>
              </a:extLst>
            </p:cNvPr>
            <p:cNvSpPr/>
            <p:nvPr/>
          </p:nvSpPr>
          <p:spPr>
            <a:xfrm>
              <a:off x="3393132" y="3942082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6 w 86161"/>
                <a:gd name="connsiteY1" fmla="*/ 86851 h 86161"/>
                <a:gd name="connsiteX2" fmla="*/ 0 w 86161"/>
                <a:gd name="connsiteY2" fmla="*/ 43425 h 86161"/>
                <a:gd name="connsiteX3" fmla="*/ 43426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8"/>
                    <a:pt x="67465" y="86851"/>
                    <a:pt x="43426" y="86851"/>
                  </a:cubicBezTo>
                  <a:cubicBezTo>
                    <a:pt x="19473" y="86851"/>
                    <a:pt x="0" y="67378"/>
                    <a:pt x="0" y="43425"/>
                  </a:cubicBezTo>
                  <a:cubicBezTo>
                    <a:pt x="0" y="19472"/>
                    <a:pt x="19473" y="0"/>
                    <a:pt x="43426" y="0"/>
                  </a:cubicBezTo>
                  <a:cubicBezTo>
                    <a:pt x="67465" y="86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0182B6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8B602B88-4FB3-442D-B954-2F8662CA853D}"/>
                </a:ext>
              </a:extLst>
            </p:cNvPr>
            <p:cNvSpPr/>
            <p:nvPr/>
          </p:nvSpPr>
          <p:spPr>
            <a:xfrm>
              <a:off x="5096640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B54F8E70-CE02-4D45-B4A0-67B900C8C068}"/>
                </a:ext>
              </a:extLst>
            </p:cNvPr>
            <p:cNvSpPr/>
            <p:nvPr/>
          </p:nvSpPr>
          <p:spPr>
            <a:xfrm>
              <a:off x="5525813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0C115F22-F141-4FEF-9CC5-85C7196403D1}"/>
                </a:ext>
              </a:extLst>
            </p:cNvPr>
            <p:cNvSpPr/>
            <p:nvPr/>
          </p:nvSpPr>
          <p:spPr>
            <a:xfrm>
              <a:off x="5669100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17E5C335-DE10-4F95-A1C4-86D4F60C30B0}"/>
                </a:ext>
              </a:extLst>
            </p:cNvPr>
            <p:cNvSpPr/>
            <p:nvPr/>
          </p:nvSpPr>
          <p:spPr>
            <a:xfrm>
              <a:off x="6026930" y="31541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D9EECEA7-84CD-40D7-AB25-D9AA973AD246}"/>
                </a:ext>
              </a:extLst>
            </p:cNvPr>
            <p:cNvSpPr/>
            <p:nvPr/>
          </p:nvSpPr>
          <p:spPr>
            <a:xfrm>
              <a:off x="6671249" y="33690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0182B6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44ABA849-A8BC-4153-A7C9-CB7D43D9555B}"/>
                </a:ext>
              </a:extLst>
            </p:cNvPr>
            <p:cNvSpPr/>
            <p:nvPr/>
          </p:nvSpPr>
          <p:spPr>
            <a:xfrm>
              <a:off x="6671421" y="35123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7344FE09-E2B7-48D1-81D8-36E946D09F90}"/>
                </a:ext>
              </a:extLst>
            </p:cNvPr>
            <p:cNvSpPr/>
            <p:nvPr/>
          </p:nvSpPr>
          <p:spPr>
            <a:xfrm>
              <a:off x="3107247" y="42286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27F5158A-55EB-4F86-82A7-C7A6FA5B93FF}"/>
                </a:ext>
              </a:extLst>
            </p:cNvPr>
            <p:cNvSpPr/>
            <p:nvPr/>
          </p:nvSpPr>
          <p:spPr>
            <a:xfrm>
              <a:off x="2676007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0182B6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A2ADD444-A8B7-471C-AD3D-FA84C26F81FB}"/>
                </a:ext>
              </a:extLst>
            </p:cNvPr>
            <p:cNvSpPr/>
            <p:nvPr/>
          </p:nvSpPr>
          <p:spPr>
            <a:xfrm>
              <a:off x="4380376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71CA66A5-7DC0-4A63-93F1-0EDFDADB8485}"/>
                </a:ext>
              </a:extLst>
            </p:cNvPr>
            <p:cNvSpPr/>
            <p:nvPr/>
          </p:nvSpPr>
          <p:spPr>
            <a:xfrm>
              <a:off x="4451546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398C40EA-B948-40A9-9BB5-69A57F114914}"/>
                </a:ext>
              </a:extLst>
            </p:cNvPr>
            <p:cNvSpPr/>
            <p:nvPr/>
          </p:nvSpPr>
          <p:spPr>
            <a:xfrm>
              <a:off x="4737948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1F1EDE86-94D6-4B10-8096-D6AE2387B973}"/>
                </a:ext>
              </a:extLst>
            </p:cNvPr>
            <p:cNvSpPr/>
            <p:nvPr/>
          </p:nvSpPr>
          <p:spPr>
            <a:xfrm>
              <a:off x="4809548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0182B6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84DD8961-5528-42FC-95B1-804CF8810945}"/>
                </a:ext>
              </a:extLst>
            </p:cNvPr>
            <p:cNvSpPr/>
            <p:nvPr/>
          </p:nvSpPr>
          <p:spPr>
            <a:xfrm>
              <a:off x="4809376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5E7DAB77-EF08-4A87-AA54-0DEB8E812A6C}"/>
                </a:ext>
              </a:extLst>
            </p:cNvPr>
            <p:cNvSpPr/>
            <p:nvPr/>
          </p:nvSpPr>
          <p:spPr>
            <a:xfrm>
              <a:off x="5310580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ABA0B8D6-FF9F-4FEC-8F52-56B54308A824}"/>
                </a:ext>
              </a:extLst>
            </p:cNvPr>
            <p:cNvSpPr/>
            <p:nvPr/>
          </p:nvSpPr>
          <p:spPr>
            <a:xfrm>
              <a:off x="5453178" y="200792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A7A09B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44D2477-20C1-46DA-9F56-C4CA3801EEFB}"/>
                </a:ext>
              </a:extLst>
            </p:cNvPr>
            <p:cNvSpPr/>
            <p:nvPr/>
          </p:nvSpPr>
          <p:spPr>
            <a:xfrm>
              <a:off x="5882695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A7A09B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8E942FB1-C1DE-4B1C-BDC3-B4882B59AEF6}"/>
                </a:ext>
              </a:extLst>
            </p:cNvPr>
            <p:cNvSpPr/>
            <p:nvPr/>
          </p:nvSpPr>
          <p:spPr>
            <a:xfrm>
              <a:off x="6742677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09D6B19C-E6E1-40FD-8A77-E49166E66181}"/>
                </a:ext>
              </a:extLst>
            </p:cNvPr>
            <p:cNvSpPr/>
            <p:nvPr/>
          </p:nvSpPr>
          <p:spPr>
            <a:xfrm>
              <a:off x="5310839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350D44E6-CB65-492A-A10E-D6083B10C482}"/>
                </a:ext>
              </a:extLst>
            </p:cNvPr>
            <p:cNvSpPr/>
            <p:nvPr/>
          </p:nvSpPr>
          <p:spPr>
            <a:xfrm>
              <a:off x="5597068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C8285A82-7BEF-4CB2-B021-C4340AC4B3C2}"/>
                </a:ext>
              </a:extLst>
            </p:cNvPr>
            <p:cNvSpPr/>
            <p:nvPr/>
          </p:nvSpPr>
          <p:spPr>
            <a:xfrm>
              <a:off x="6599563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AB6AB5B6-27D4-40B0-9890-C3B8A68DCD77}"/>
                </a:ext>
              </a:extLst>
            </p:cNvPr>
            <p:cNvSpPr/>
            <p:nvPr/>
          </p:nvSpPr>
          <p:spPr>
            <a:xfrm>
              <a:off x="2461464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649558F0-167E-4DC5-9A52-5E450E5C4155}"/>
                </a:ext>
              </a:extLst>
            </p:cNvPr>
            <p:cNvSpPr/>
            <p:nvPr/>
          </p:nvSpPr>
          <p:spPr>
            <a:xfrm>
              <a:off x="2604751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8BCB867D-62B7-4D64-BBE2-CFBCEA9F690D}"/>
                </a:ext>
              </a:extLst>
            </p:cNvPr>
            <p:cNvSpPr/>
            <p:nvPr/>
          </p:nvSpPr>
          <p:spPr>
            <a:xfrm>
              <a:off x="2604579" y="258106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B46177D8-C934-4C5C-A903-643D9378C38C}"/>
                </a:ext>
              </a:extLst>
            </p:cNvPr>
            <p:cNvSpPr/>
            <p:nvPr/>
          </p:nvSpPr>
          <p:spPr>
            <a:xfrm>
              <a:off x="3464733" y="40137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F301BADC-2AC9-49DF-913D-3A7898780025}"/>
                </a:ext>
              </a:extLst>
            </p:cNvPr>
            <p:cNvSpPr/>
            <p:nvPr/>
          </p:nvSpPr>
          <p:spPr>
            <a:xfrm>
              <a:off x="4523319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A156FAAC-2C8E-46A9-8E37-C0227E3FB0BD}"/>
                </a:ext>
              </a:extLst>
            </p:cNvPr>
            <p:cNvSpPr/>
            <p:nvPr/>
          </p:nvSpPr>
          <p:spPr>
            <a:xfrm>
              <a:off x="4881063" y="22944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47538926-796A-410B-BF84-50074D55AEE3}"/>
                </a:ext>
              </a:extLst>
            </p:cNvPr>
            <p:cNvSpPr/>
            <p:nvPr/>
          </p:nvSpPr>
          <p:spPr>
            <a:xfrm>
              <a:off x="4666261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7B6C939D-9F72-49C3-92E5-77F5B3D2A546}"/>
                </a:ext>
              </a:extLst>
            </p:cNvPr>
            <p:cNvSpPr/>
            <p:nvPr/>
          </p:nvSpPr>
          <p:spPr>
            <a:xfrm>
              <a:off x="4738034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0182B6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0BCD991F-4AA4-40C1-948C-82E822F806C6}"/>
                </a:ext>
              </a:extLst>
            </p:cNvPr>
            <p:cNvSpPr/>
            <p:nvPr/>
          </p:nvSpPr>
          <p:spPr>
            <a:xfrm>
              <a:off x="4666606" y="2509468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D6EB9714-2A4F-4DB7-AB8A-53B34213C42A}"/>
                </a:ext>
              </a:extLst>
            </p:cNvPr>
            <p:cNvSpPr/>
            <p:nvPr/>
          </p:nvSpPr>
          <p:spPr>
            <a:xfrm>
              <a:off x="4594919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6D900C6E-BFF8-408C-A4D3-BE5E18B21702}"/>
                </a:ext>
              </a:extLst>
            </p:cNvPr>
            <p:cNvSpPr/>
            <p:nvPr/>
          </p:nvSpPr>
          <p:spPr>
            <a:xfrm>
              <a:off x="5024953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35B4F176-4F40-49FB-BE87-A6EE2BB7BE9E}"/>
                </a:ext>
              </a:extLst>
            </p:cNvPr>
            <p:cNvSpPr/>
            <p:nvPr/>
          </p:nvSpPr>
          <p:spPr>
            <a:xfrm>
              <a:off x="4808859" y="1793032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465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70885AC3-7D9E-4C5B-83CA-7EDE19BF78E2}"/>
                </a:ext>
              </a:extLst>
            </p:cNvPr>
            <p:cNvSpPr/>
            <p:nvPr/>
          </p:nvSpPr>
          <p:spPr>
            <a:xfrm>
              <a:off x="5381663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41808454-7603-4A09-883E-C05F240B8199}"/>
                </a:ext>
              </a:extLst>
            </p:cNvPr>
            <p:cNvSpPr/>
            <p:nvPr/>
          </p:nvSpPr>
          <p:spPr>
            <a:xfrm>
              <a:off x="5167724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464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FBB08FD2-37A5-4AE6-9242-C6827401FC16}"/>
                </a:ext>
              </a:extLst>
            </p:cNvPr>
            <p:cNvSpPr/>
            <p:nvPr/>
          </p:nvSpPr>
          <p:spPr>
            <a:xfrm>
              <a:off x="4809032" y="19363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0182B6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13CA8154-1D08-4DCF-91AA-DD461F9483E5}"/>
                </a:ext>
              </a:extLst>
            </p:cNvPr>
            <p:cNvSpPr/>
            <p:nvPr/>
          </p:nvSpPr>
          <p:spPr>
            <a:xfrm>
              <a:off x="5310235" y="215120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A7A09B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E59F33D2-2298-407D-932C-89B54F1DB18C}"/>
                </a:ext>
              </a:extLst>
            </p:cNvPr>
            <p:cNvSpPr/>
            <p:nvPr/>
          </p:nvSpPr>
          <p:spPr>
            <a:xfrm>
              <a:off x="5597413" y="3010930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465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6940D535-AE52-42D1-A582-9B22C9CF482D}"/>
                </a:ext>
              </a:extLst>
            </p:cNvPr>
            <p:cNvSpPr/>
            <p:nvPr/>
          </p:nvSpPr>
          <p:spPr>
            <a:xfrm>
              <a:off x="6599735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5"/>
                  </a:cubicBezTo>
                  <a:cubicBezTo>
                    <a:pt x="0" y="19472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670EFADE-DE0A-447A-829E-83F2EB4A44F7}"/>
                </a:ext>
              </a:extLst>
            </p:cNvPr>
            <p:cNvSpPr/>
            <p:nvPr/>
          </p:nvSpPr>
          <p:spPr>
            <a:xfrm>
              <a:off x="6742850" y="3440706"/>
              <a:ext cx="86162" cy="86162"/>
            </a:xfrm>
            <a:custGeom>
              <a:avLst/>
              <a:gdLst>
                <a:gd name="connsiteX0" fmla="*/ 86851 w 86161"/>
                <a:gd name="connsiteY0" fmla="*/ 43425 h 86161"/>
                <a:gd name="connsiteX1" fmla="*/ 43425 w 86161"/>
                <a:gd name="connsiteY1" fmla="*/ 86851 h 86161"/>
                <a:gd name="connsiteX2" fmla="*/ 0 w 86161"/>
                <a:gd name="connsiteY2" fmla="*/ 43425 h 86161"/>
                <a:gd name="connsiteX3" fmla="*/ 43425 w 86161"/>
                <a:gd name="connsiteY3" fmla="*/ 0 h 86161"/>
                <a:gd name="connsiteX4" fmla="*/ 86851 w 86161"/>
                <a:gd name="connsiteY4" fmla="*/ 43425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5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5"/>
                  </a:cubicBezTo>
                  <a:cubicBezTo>
                    <a:pt x="0" y="19472"/>
                    <a:pt x="19473" y="0"/>
                    <a:pt x="43425" y="0"/>
                  </a:cubicBezTo>
                  <a:cubicBezTo>
                    <a:pt x="67379" y="0"/>
                    <a:pt x="86851" y="19472"/>
                    <a:pt x="86851" y="43425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B910AF97-7DEB-499C-B178-3995D4B735F6}"/>
                </a:ext>
              </a:extLst>
            </p:cNvPr>
            <p:cNvSpPr/>
            <p:nvPr/>
          </p:nvSpPr>
          <p:spPr>
            <a:xfrm>
              <a:off x="6959116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86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F2403352-64BD-4D26-852D-FD46594A4B1E}"/>
                </a:ext>
              </a:extLst>
            </p:cNvPr>
            <p:cNvSpPr/>
            <p:nvPr/>
          </p:nvSpPr>
          <p:spPr>
            <a:xfrm>
              <a:off x="7171419" y="27243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386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63CB0F18-3035-4953-8EBA-255EA3D03765}"/>
                </a:ext>
              </a:extLst>
            </p:cNvPr>
            <p:cNvSpPr/>
            <p:nvPr/>
          </p:nvSpPr>
          <p:spPr>
            <a:xfrm>
              <a:off x="7529249" y="279595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4195ACBE-D77A-4CE4-B850-9431AAAD721E}"/>
                </a:ext>
              </a:extLst>
            </p:cNvPr>
            <p:cNvSpPr/>
            <p:nvPr/>
          </p:nvSpPr>
          <p:spPr>
            <a:xfrm>
              <a:off x="6170217" y="3297419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0182B6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8DB0046B-38FC-4547-953F-6E61E51509A4}"/>
                </a:ext>
              </a:extLst>
            </p:cNvPr>
            <p:cNvSpPr/>
            <p:nvPr/>
          </p:nvSpPr>
          <p:spPr>
            <a:xfrm>
              <a:off x="6241560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5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5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E34625CC-7640-4A2E-ADA0-3BFDB6D27158}"/>
                </a:ext>
              </a:extLst>
            </p:cNvPr>
            <p:cNvSpPr/>
            <p:nvPr/>
          </p:nvSpPr>
          <p:spPr>
            <a:xfrm>
              <a:off x="6956962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93976DA6-901D-4C2E-A268-133A606C43D6}"/>
                </a:ext>
              </a:extLst>
            </p:cNvPr>
            <p:cNvSpPr/>
            <p:nvPr/>
          </p:nvSpPr>
          <p:spPr>
            <a:xfrm>
              <a:off x="2247265" y="2939243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386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CC000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75068922-2910-49DF-BCF5-96B1D9A1C853}"/>
                </a:ext>
              </a:extLst>
            </p:cNvPr>
            <p:cNvSpPr/>
            <p:nvPr/>
          </p:nvSpPr>
          <p:spPr>
            <a:xfrm>
              <a:off x="4308689" y="24377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65C0AFC5-AE3C-4861-9153-8D394EF314FB}"/>
                </a:ext>
              </a:extLst>
            </p:cNvPr>
            <p:cNvSpPr/>
            <p:nvPr/>
          </p:nvSpPr>
          <p:spPr>
            <a:xfrm>
              <a:off x="4379859" y="2079606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5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E3D8335-77E4-4427-BE32-E096192F5A9D}"/>
                </a:ext>
              </a:extLst>
            </p:cNvPr>
            <p:cNvSpPr/>
            <p:nvPr/>
          </p:nvSpPr>
          <p:spPr>
            <a:xfrm>
              <a:off x="4952491" y="2222894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0AC676C0-A1CA-41ED-A102-EEB35C2724E9}"/>
                </a:ext>
              </a:extLst>
            </p:cNvPr>
            <p:cNvSpPr/>
            <p:nvPr/>
          </p:nvSpPr>
          <p:spPr>
            <a:xfrm>
              <a:off x="5095778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378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54D3C73D-386F-46C5-AF9E-B1983D70CEDC}"/>
                </a:ext>
              </a:extLst>
            </p:cNvPr>
            <p:cNvSpPr/>
            <p:nvPr/>
          </p:nvSpPr>
          <p:spPr>
            <a:xfrm>
              <a:off x="5238894" y="236618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5 w 86161"/>
                <a:gd name="connsiteY1" fmla="*/ 86851 h 86161"/>
                <a:gd name="connsiteX2" fmla="*/ 0 w 86161"/>
                <a:gd name="connsiteY2" fmla="*/ 43426 h 86161"/>
                <a:gd name="connsiteX3" fmla="*/ 43425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8" y="86851"/>
                    <a:pt x="43425" y="86851"/>
                  </a:cubicBezTo>
                  <a:cubicBezTo>
                    <a:pt x="19472" y="86851"/>
                    <a:pt x="0" y="67379"/>
                    <a:pt x="0" y="43426"/>
                  </a:cubicBezTo>
                  <a:cubicBezTo>
                    <a:pt x="0" y="19473"/>
                    <a:pt x="19472" y="0"/>
                    <a:pt x="43425" y="0"/>
                  </a:cubicBezTo>
                  <a:cubicBezTo>
                    <a:pt x="67464" y="0"/>
                    <a:pt x="86851" y="19386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EAFD007C-20C5-486B-A48F-34AF928FD4BF}"/>
                </a:ext>
              </a:extLst>
            </p:cNvPr>
            <p:cNvSpPr/>
            <p:nvPr/>
          </p:nvSpPr>
          <p:spPr>
            <a:xfrm>
              <a:off x="5955330" y="3082531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379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B0B0B0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89D93F5-FF33-44F1-B784-1111AAAAD652}"/>
                </a:ext>
              </a:extLst>
            </p:cNvPr>
            <p:cNvSpPr/>
            <p:nvPr/>
          </p:nvSpPr>
          <p:spPr>
            <a:xfrm>
              <a:off x="7030051" y="2873737"/>
              <a:ext cx="86162" cy="86162"/>
            </a:xfrm>
            <a:custGeom>
              <a:avLst/>
              <a:gdLst>
                <a:gd name="connsiteX0" fmla="*/ 86851 w 86161"/>
                <a:gd name="connsiteY0" fmla="*/ 43426 h 86161"/>
                <a:gd name="connsiteX1" fmla="*/ 43426 w 86161"/>
                <a:gd name="connsiteY1" fmla="*/ 86851 h 86161"/>
                <a:gd name="connsiteX2" fmla="*/ 0 w 86161"/>
                <a:gd name="connsiteY2" fmla="*/ 43426 h 86161"/>
                <a:gd name="connsiteX3" fmla="*/ 43426 w 86161"/>
                <a:gd name="connsiteY3" fmla="*/ 0 h 86161"/>
                <a:gd name="connsiteX4" fmla="*/ 86851 w 86161"/>
                <a:gd name="connsiteY4" fmla="*/ 43426 h 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61" h="86161">
                  <a:moveTo>
                    <a:pt x="86851" y="43426"/>
                  </a:moveTo>
                  <a:cubicBezTo>
                    <a:pt x="86851" y="67379"/>
                    <a:pt x="67379" y="86851"/>
                    <a:pt x="43426" y="86851"/>
                  </a:cubicBezTo>
                  <a:cubicBezTo>
                    <a:pt x="19473" y="86851"/>
                    <a:pt x="0" y="67465"/>
                    <a:pt x="0" y="43426"/>
                  </a:cubicBezTo>
                  <a:cubicBezTo>
                    <a:pt x="0" y="19473"/>
                    <a:pt x="19473" y="0"/>
                    <a:pt x="43426" y="0"/>
                  </a:cubicBezTo>
                  <a:cubicBezTo>
                    <a:pt x="67379" y="0"/>
                    <a:pt x="86851" y="19473"/>
                    <a:pt x="86851" y="43426"/>
                  </a:cubicBezTo>
                  <a:close/>
                </a:path>
              </a:pathLst>
            </a:custGeom>
            <a:solidFill>
              <a:srgbClr val="0182B6"/>
            </a:solidFill>
            <a:ln w="86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58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72E33B5-7AB2-43C3-9CE3-05B701BD693A}"/>
              </a:ext>
            </a:extLst>
          </p:cNvPr>
          <p:cNvSpPr/>
          <p:nvPr/>
        </p:nvSpPr>
        <p:spPr>
          <a:xfrm>
            <a:off x="386123" y="4465094"/>
            <a:ext cx="2219918" cy="1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2325" tIns="0" rIns="269766" bIns="0" anchor="t">
            <a:spAutoFit/>
          </a:bodyPr>
          <a:lstStyle/>
          <a:p>
            <a:pPr algn="l">
              <a:lnSpc>
                <a:spcPct val="85000"/>
              </a:lnSpc>
              <a:spcAft>
                <a:spcPts val="562"/>
              </a:spcAft>
            </a:pPr>
            <a:r>
              <a:rPr lang="en-US" sz="1312" dirty="0">
                <a:solidFill>
                  <a:srgbClr val="373737"/>
                </a:solidFill>
                <a:latin typeface="Trade Gothic LT Com" pitchFamily="34" charset="0"/>
              </a:rPr>
              <a:t>Service centers</a:t>
            </a: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1F1B5636-3AF6-447E-8E3F-475EE0CAD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22" y="4489567"/>
            <a:ext cx="102603" cy="98141"/>
          </a:xfrm>
          <a:prstGeom prst="ellipse">
            <a:avLst/>
          </a:prstGeom>
          <a:solidFill>
            <a:srgbClr val="E739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5651" tIns="42825" rIns="85651" bIns="42825" numCol="1" anchor="t" anchorCtr="0" compatLnSpc="1">
            <a:prstTxWarp prst="textNoShape">
              <a:avLst/>
            </a:prstTxWarp>
          </a:bodyPr>
          <a:lstStyle/>
          <a:p>
            <a:endParaRPr lang="it-IT" sz="2246" dirty="0">
              <a:latin typeface="Trade Gothic LT Com" panose="020B0503040303020004" pitchFamily="34" charset="0"/>
            </a:endParaRPr>
          </a:p>
        </p:txBody>
      </p:sp>
      <p:sp>
        <p:nvSpPr>
          <p:cNvPr id="11" name="Rettangolo Rosso">
            <a:extLst>
              <a:ext uri="{FF2B5EF4-FFF2-40B4-BE49-F238E27FC236}">
                <a16:creationId xmlns:a16="http://schemas.microsoft.com/office/drawing/2014/main" id="{DBFA685C-4FDF-4788-B9A3-5D50C91EEC84}"/>
              </a:ext>
            </a:extLst>
          </p:cNvPr>
          <p:cNvSpPr/>
          <p:nvPr/>
        </p:nvSpPr>
        <p:spPr bwMode="auto">
          <a:xfrm>
            <a:off x="-2044477" y="-716085"/>
            <a:ext cx="3812952" cy="530779"/>
          </a:xfrm>
          <a:prstGeom prst="rect">
            <a:avLst/>
          </a:prstGeom>
          <a:solidFill>
            <a:srgbClr val="E7394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361" tIns="45680" rIns="91361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sz="2396"/>
          </a:p>
        </p:txBody>
      </p:sp>
      <p:sp>
        <p:nvSpPr>
          <p:cNvPr id="12" name="Rettangolo Grigio">
            <a:extLst>
              <a:ext uri="{FF2B5EF4-FFF2-40B4-BE49-F238E27FC236}">
                <a16:creationId xmlns:a16="http://schemas.microsoft.com/office/drawing/2014/main" id="{7DF1F8E1-8D3F-4395-A90B-4064A8A904CA}"/>
              </a:ext>
            </a:extLst>
          </p:cNvPr>
          <p:cNvSpPr/>
          <p:nvPr/>
        </p:nvSpPr>
        <p:spPr bwMode="auto">
          <a:xfrm>
            <a:off x="-2044477" y="-716085"/>
            <a:ext cx="3812952" cy="530779"/>
          </a:xfrm>
          <a:prstGeom prst="rect">
            <a:avLst/>
          </a:prstGeom>
          <a:solidFill>
            <a:srgbClr val="8E8C8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361" tIns="45680" rIns="91361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sz="2396"/>
          </a:p>
        </p:txBody>
      </p:sp>
      <p:sp>
        <p:nvSpPr>
          <p:cNvPr id="13" name="Rettangolo Rosa">
            <a:extLst>
              <a:ext uri="{FF2B5EF4-FFF2-40B4-BE49-F238E27FC236}">
                <a16:creationId xmlns:a16="http://schemas.microsoft.com/office/drawing/2014/main" id="{1D1A2E57-E4D5-4AE5-86E8-83843F1B9298}"/>
              </a:ext>
            </a:extLst>
          </p:cNvPr>
          <p:cNvSpPr/>
          <p:nvPr/>
        </p:nvSpPr>
        <p:spPr bwMode="auto">
          <a:xfrm>
            <a:off x="-2044477" y="-716085"/>
            <a:ext cx="3812952" cy="530779"/>
          </a:xfrm>
          <a:prstGeom prst="rect">
            <a:avLst/>
          </a:prstGeom>
          <a:solidFill>
            <a:srgbClr val="EE727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361" tIns="45680" rIns="91361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sz="2396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DB1EEB-FECC-4FB4-B3E1-080F80E77DE4}"/>
              </a:ext>
            </a:extLst>
          </p:cNvPr>
          <p:cNvGrpSpPr/>
          <p:nvPr/>
        </p:nvGrpSpPr>
        <p:grpSpPr>
          <a:xfrm>
            <a:off x="-78989" y="-87225"/>
            <a:ext cx="4196743" cy="1069666"/>
            <a:chOff x="-79322" y="-87302"/>
            <a:chExt cx="4200386" cy="10705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7E8187-54BA-4497-A6EA-011246C69011}"/>
                </a:ext>
              </a:extLst>
            </p:cNvPr>
            <p:cNvSpPr/>
            <p:nvPr/>
          </p:nvSpPr>
          <p:spPr bwMode="auto">
            <a:xfrm>
              <a:off x="-79322" y="-75156"/>
              <a:ext cx="379957" cy="1058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361" tIns="45680" rIns="91361" bIns="45680" numCol="1" rtlCol="0" anchor="ctr" anchorCtr="0" compatLnSpc="1">
              <a:prstTxWarp prst="textNoShape">
                <a:avLst/>
              </a:prstTxWarp>
            </a:bodyPr>
            <a:lstStyle/>
            <a:p>
              <a:pPr defTabSz="913577"/>
              <a:endParaRPr lang="it-IT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60738B-D21E-492D-97CB-51123A23CFFB}"/>
                </a:ext>
              </a:extLst>
            </p:cNvPr>
            <p:cNvSpPr/>
            <p:nvPr/>
          </p:nvSpPr>
          <p:spPr bwMode="auto">
            <a:xfrm rot="5400000">
              <a:off x="2005029" y="-1823380"/>
              <a:ext cx="379957" cy="38521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361" tIns="45680" rIns="91361" bIns="45680" numCol="1" rtlCol="0" anchor="ctr" anchorCtr="0" compatLnSpc="1">
              <a:prstTxWarp prst="textNoShape">
                <a:avLst/>
              </a:prstTxWarp>
            </a:bodyPr>
            <a:lstStyle/>
            <a:p>
              <a:pPr defTabSz="913577"/>
              <a:endParaRPr lang="it-IT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8A5ECA-5114-4A35-BD38-12FF0C7513E5}"/>
              </a:ext>
            </a:extLst>
          </p:cNvPr>
          <p:cNvGrpSpPr/>
          <p:nvPr/>
        </p:nvGrpSpPr>
        <p:grpSpPr>
          <a:xfrm>
            <a:off x="304801" y="294909"/>
            <a:ext cx="3812952" cy="530779"/>
            <a:chOff x="304801" y="295165"/>
            <a:chExt cx="3816262" cy="5312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E78B5C-8352-4BF4-A70F-B38DBFF5C824}"/>
                </a:ext>
              </a:extLst>
            </p:cNvPr>
            <p:cNvSpPr/>
            <p:nvPr/>
          </p:nvSpPr>
          <p:spPr bwMode="auto">
            <a:xfrm>
              <a:off x="304801" y="295165"/>
              <a:ext cx="3816262" cy="53124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361" tIns="45680" rIns="91361" bIns="456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sz="2396"/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254765C5-1B0C-4C72-B71D-1B5BE940F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3" y="309426"/>
              <a:ext cx="3653421" cy="507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47" tIns="45673" rIns="91347" bIns="45673" anchor="ctr">
              <a:spAutoFit/>
            </a:bodyPr>
            <a:lstStyle/>
            <a:p>
              <a:pPr algn="l">
                <a:lnSpc>
                  <a:spcPct val="75000"/>
                </a:lnSpc>
              </a:pPr>
              <a:r>
                <a:rPr lang="en-GB" sz="1800" dirty="0">
                  <a:solidFill>
                    <a:srgbClr val="5B5858"/>
                  </a:solidFill>
                  <a:latin typeface="Trade Gothic LT Com" pitchFamily="34" charset="0"/>
                </a:rPr>
                <a:t>Danieli </a:t>
              </a:r>
              <a:r>
                <a:rPr lang="en-GB" sz="1800" dirty="0" err="1">
                  <a:solidFill>
                    <a:srgbClr val="5B5858"/>
                  </a:solidFill>
                  <a:latin typeface="Trade Gothic LT Com" pitchFamily="34" charset="0"/>
                </a:rPr>
                <a:t>Plantmaking</a:t>
              </a:r>
              <a:endParaRPr lang="en-GB" sz="1800" dirty="0">
                <a:solidFill>
                  <a:srgbClr val="5B5858"/>
                </a:solidFill>
                <a:latin typeface="Trade Gothic LT Com" pitchFamily="34" charset="0"/>
              </a:endParaRPr>
            </a:p>
            <a:p>
              <a:pPr algn="l">
                <a:lnSpc>
                  <a:spcPct val="75000"/>
                </a:lnSpc>
              </a:pPr>
              <a:r>
                <a:rPr lang="en-GB" sz="1800" dirty="0">
                  <a:solidFill>
                    <a:srgbClr val="E71313"/>
                  </a:solidFill>
                  <a:latin typeface="Trade Gothic LT Com" pitchFamily="34" charset="0"/>
                </a:rPr>
                <a:t>Worldwide presence</a:t>
              </a:r>
            </a:p>
          </p:txBody>
        </p:sp>
      </p:grpSp>
      <p:sp>
        <p:nvSpPr>
          <p:cNvPr id="1224" name="Rectangle 1223">
            <a:extLst>
              <a:ext uri="{FF2B5EF4-FFF2-40B4-BE49-F238E27FC236}">
                <a16:creationId xmlns:a16="http://schemas.microsoft.com/office/drawing/2014/main" id="{E37D24AC-CBC1-4A1D-A7E1-7DD866747B9F}"/>
              </a:ext>
            </a:extLst>
          </p:cNvPr>
          <p:cNvSpPr/>
          <p:nvPr/>
        </p:nvSpPr>
        <p:spPr>
          <a:xfrm>
            <a:off x="386123" y="4661217"/>
            <a:ext cx="2219918" cy="1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2325" tIns="0" rIns="269766" bIns="0" anchor="t">
            <a:spAutoFit/>
          </a:bodyPr>
          <a:lstStyle/>
          <a:p>
            <a:pPr algn="l">
              <a:lnSpc>
                <a:spcPct val="85000"/>
              </a:lnSpc>
              <a:spcAft>
                <a:spcPts val="562"/>
              </a:spcAft>
            </a:pPr>
            <a:r>
              <a:rPr lang="en-US" sz="1312" dirty="0">
                <a:solidFill>
                  <a:srgbClr val="373737"/>
                </a:solidFill>
                <a:latin typeface="Trade Gothic LT Com" pitchFamily="34" charset="0"/>
              </a:rPr>
              <a:t>Local branches</a:t>
            </a:r>
          </a:p>
        </p:txBody>
      </p:sp>
      <p:sp>
        <p:nvSpPr>
          <p:cNvPr id="1225" name="Oval 17">
            <a:extLst>
              <a:ext uri="{FF2B5EF4-FFF2-40B4-BE49-F238E27FC236}">
                <a16:creationId xmlns:a16="http://schemas.microsoft.com/office/drawing/2014/main" id="{974273FA-4E77-42EF-8F39-1D8CC755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22" y="4697971"/>
            <a:ext cx="102603" cy="98141"/>
          </a:xfrm>
          <a:prstGeom prst="ellipse">
            <a:avLst/>
          </a:prstGeom>
          <a:solidFill>
            <a:srgbClr val="0182B6"/>
          </a:solidFill>
          <a:ln>
            <a:noFill/>
          </a:ln>
        </p:spPr>
        <p:txBody>
          <a:bodyPr vert="horz" wrap="square" lIns="85651" tIns="42825" rIns="85651" bIns="42825" numCol="1" anchor="t" anchorCtr="0" compatLnSpc="1">
            <a:prstTxWarp prst="textNoShape">
              <a:avLst/>
            </a:prstTxWarp>
          </a:bodyPr>
          <a:lstStyle/>
          <a:p>
            <a:endParaRPr lang="it-IT" sz="2246" dirty="0">
              <a:latin typeface="Trade Gothic LT Com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13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708E-6 -4.07407E-6 L 0.24105 0.18432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92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7708E-6 -4.07407E-6 L 0.24105 0.18432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920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7708E-6 -4.07407E-6 L 0.24105 0.18432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92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  <p:bldP spid="12" grpId="0" animBg="1"/>
      <p:bldP spid="13" grpId="0" animBg="1"/>
      <p:bldP spid="1224" grpId="0"/>
      <p:bldP spid="1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3" y="309202"/>
            <a:ext cx="3258531" cy="50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 anchor="ctr">
            <a:spAutoFit/>
          </a:bodyPr>
          <a:lstStyle/>
          <a:p>
            <a:pPr algn="l">
              <a:lnSpc>
                <a:spcPct val="75000"/>
              </a:lnSpc>
            </a:pPr>
            <a:r>
              <a:rPr lang="en-GB" sz="1800">
                <a:solidFill>
                  <a:srgbClr val="5B5858"/>
                </a:solidFill>
                <a:latin typeface="Trade Gothic LT Com" pitchFamily="34" charset="0"/>
              </a:rPr>
              <a:t>Danieli</a:t>
            </a:r>
          </a:p>
          <a:p>
            <a:pPr algn="l">
              <a:lnSpc>
                <a:spcPct val="75000"/>
              </a:lnSpc>
            </a:pPr>
            <a:r>
              <a:rPr lang="en-GB" sz="1800">
                <a:solidFill>
                  <a:srgbClr val="E71313"/>
                </a:solidFill>
                <a:latin typeface="Trade Gothic LT Com" pitchFamily="34" charset="0"/>
              </a:rPr>
              <a:t>Research and development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4801" y="295165"/>
            <a:ext cx="3352800" cy="531240"/>
          </a:xfrm>
          <a:prstGeom prst="rect">
            <a:avLst/>
          </a:prstGeom>
          <a:noFill/>
          <a:ln w="317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sz="1800"/>
          </a:p>
        </p:txBody>
      </p:sp>
      <p:sp>
        <p:nvSpPr>
          <p:cNvPr id="66" name="Text Box 7">
            <a:extLst>
              <a:ext uri="{FF2B5EF4-FFF2-40B4-BE49-F238E27FC236}">
                <a16:creationId xmlns:a16="http://schemas.microsoft.com/office/drawing/2014/main" id="{C64C8502-0367-4643-ADD8-0A5051151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" y="1428592"/>
            <a:ext cx="2035362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b="1" dirty="0">
                <a:solidFill>
                  <a:srgbClr val="333333"/>
                </a:solidFill>
                <a:latin typeface="Trade Gothic LT Com" pitchFamily="34" charset="0"/>
              </a:rPr>
              <a:t>Research (lower columns)</a:t>
            </a:r>
          </a:p>
          <a:p>
            <a:pPr algn="l">
              <a:lnSpc>
                <a:spcPct val="80000"/>
              </a:lnSpc>
            </a:pPr>
            <a:r>
              <a:rPr lang="en-US" sz="1200" b="1" dirty="0">
                <a:solidFill>
                  <a:srgbClr val="333333"/>
                </a:solidFill>
                <a:latin typeface="Trade Gothic LT Com" pitchFamily="34" charset="0"/>
              </a:rPr>
              <a:t>and costs incurred</a:t>
            </a:r>
          </a:p>
          <a:p>
            <a:pPr algn="l">
              <a:lnSpc>
                <a:spcPct val="80000"/>
              </a:lnSpc>
            </a:pPr>
            <a:r>
              <a:rPr lang="en-US" sz="1200" b="1" dirty="0">
                <a:solidFill>
                  <a:srgbClr val="333333"/>
                </a:solidFill>
                <a:latin typeface="Trade Gothic LT Com" pitchFamily="34" charset="0"/>
              </a:rPr>
              <a:t>for new products development</a:t>
            </a:r>
            <a:endParaRPr lang="en-GB" sz="1200" b="1" dirty="0">
              <a:solidFill>
                <a:srgbClr val="333333"/>
              </a:solidFill>
              <a:latin typeface="Trade Gothic LT Com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BC46D5-6B45-FD24-C658-9D67B590F254}"/>
              </a:ext>
            </a:extLst>
          </p:cNvPr>
          <p:cNvGrpSpPr/>
          <p:nvPr/>
        </p:nvGrpSpPr>
        <p:grpSpPr>
          <a:xfrm>
            <a:off x="1822255" y="1158616"/>
            <a:ext cx="5221470" cy="3852450"/>
            <a:chOff x="2379418" y="1448269"/>
            <a:chExt cx="6526837" cy="4815562"/>
          </a:xfrm>
        </p:grpSpPr>
        <p:sp>
          <p:nvSpPr>
            <p:cNvPr id="64" name="Text Box 7">
              <a:extLst>
                <a:ext uri="{FF2B5EF4-FFF2-40B4-BE49-F238E27FC236}">
                  <a16:creationId xmlns:a16="http://schemas.microsoft.com/office/drawing/2014/main" id="{D5EF015E-C33B-42B3-B165-818D51112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9418" y="5946597"/>
              <a:ext cx="1838662" cy="31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en-GB"/>
              </a:defPPr>
              <a:lvl1pPr algn="r">
                <a:defRPr sz="1050">
                  <a:solidFill>
                    <a:srgbClr val="333333"/>
                  </a:solidFill>
                  <a:latin typeface="Trade Gothic LT Com" pitchFamily="34" charset="0"/>
                </a:defRPr>
              </a:lvl1pPr>
            </a:lstStyle>
            <a:p>
              <a:r>
                <a:rPr lang="it-IT" sz="1049"/>
                <a:t>(</a:t>
              </a:r>
              <a:r>
                <a:rPr lang="it-IT" sz="1049" err="1"/>
                <a:t>millions</a:t>
              </a:r>
              <a:r>
                <a:rPr lang="it-IT" sz="1049"/>
                <a:t> of euro)</a:t>
              </a:r>
              <a:endParaRPr lang="en-GB" sz="1049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0592824-9C8D-4AD5-BE6C-7180E1022024}"/>
                </a:ext>
              </a:extLst>
            </p:cNvPr>
            <p:cNvGrpSpPr/>
            <p:nvPr/>
          </p:nvGrpSpPr>
          <p:grpSpPr>
            <a:xfrm>
              <a:off x="4128728" y="1652255"/>
              <a:ext cx="4777527" cy="4231399"/>
              <a:chOff x="3339197" y="1229322"/>
              <a:chExt cx="3337552" cy="3385119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8FF16CC-F710-4815-BA9F-130AC21194E6}"/>
                  </a:ext>
                </a:extLst>
              </p:cNvPr>
              <p:cNvCxnSpPr/>
              <p:nvPr/>
            </p:nvCxnSpPr>
            <p:spPr>
              <a:xfrm flipV="1">
                <a:off x="3339197" y="3937418"/>
                <a:ext cx="3335723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AEFDE2B-A5A3-4F0A-A1AE-D7D9D55AD1AE}"/>
                  </a:ext>
                </a:extLst>
              </p:cNvPr>
              <p:cNvCxnSpPr/>
              <p:nvPr/>
            </p:nvCxnSpPr>
            <p:spPr>
              <a:xfrm flipV="1">
                <a:off x="3339197" y="3260394"/>
                <a:ext cx="3328012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97A350C-F441-4DD2-BC92-9E40BD53DEED}"/>
                  </a:ext>
                </a:extLst>
              </p:cNvPr>
              <p:cNvCxnSpPr/>
              <p:nvPr/>
            </p:nvCxnSpPr>
            <p:spPr>
              <a:xfrm flipV="1">
                <a:off x="3339197" y="2583370"/>
                <a:ext cx="3328012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311B8C23-B92E-4B99-A4C0-D13B7BE6A51B}"/>
                  </a:ext>
                </a:extLst>
              </p:cNvPr>
              <p:cNvCxnSpPr/>
              <p:nvPr/>
            </p:nvCxnSpPr>
            <p:spPr>
              <a:xfrm flipV="1">
                <a:off x="3339197" y="1906346"/>
                <a:ext cx="3337552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A2A53487-67DA-4E0E-B243-6459FFC716AD}"/>
                  </a:ext>
                </a:extLst>
              </p:cNvPr>
              <p:cNvCxnSpPr/>
              <p:nvPr/>
            </p:nvCxnSpPr>
            <p:spPr>
              <a:xfrm flipV="1">
                <a:off x="3339197" y="4275930"/>
                <a:ext cx="3335723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F9EE978-8CE5-4F46-B9BA-156CFD09FE81}"/>
                  </a:ext>
                </a:extLst>
              </p:cNvPr>
              <p:cNvCxnSpPr/>
              <p:nvPr/>
            </p:nvCxnSpPr>
            <p:spPr>
              <a:xfrm flipV="1">
                <a:off x="3339197" y="3598906"/>
                <a:ext cx="3335723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0CDD06D-FC5F-42F4-90C4-907735ED7692}"/>
                  </a:ext>
                </a:extLst>
              </p:cNvPr>
              <p:cNvCxnSpPr/>
              <p:nvPr/>
            </p:nvCxnSpPr>
            <p:spPr>
              <a:xfrm flipV="1">
                <a:off x="3339197" y="2921882"/>
                <a:ext cx="3335723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29D63ECF-853E-4F23-9234-6CF5E5625D3A}"/>
                  </a:ext>
                </a:extLst>
              </p:cNvPr>
              <p:cNvCxnSpPr/>
              <p:nvPr/>
            </p:nvCxnSpPr>
            <p:spPr>
              <a:xfrm flipV="1">
                <a:off x="3339197" y="2244858"/>
                <a:ext cx="3335723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241827E-EACA-40A6-B9EE-2F0EA77C3353}"/>
                  </a:ext>
                </a:extLst>
              </p:cNvPr>
              <p:cNvCxnSpPr/>
              <p:nvPr/>
            </p:nvCxnSpPr>
            <p:spPr>
              <a:xfrm flipV="1">
                <a:off x="3339197" y="4614440"/>
                <a:ext cx="3335723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7EF86A-511D-4463-8EFB-1437B932CC40}"/>
                  </a:ext>
                </a:extLst>
              </p:cNvPr>
              <p:cNvCxnSpPr/>
              <p:nvPr/>
            </p:nvCxnSpPr>
            <p:spPr>
              <a:xfrm flipV="1">
                <a:off x="3339197" y="1229322"/>
                <a:ext cx="3337552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B07299E0-5094-426C-B276-89B181DD9CAB}"/>
                  </a:ext>
                </a:extLst>
              </p:cNvPr>
              <p:cNvCxnSpPr/>
              <p:nvPr/>
            </p:nvCxnSpPr>
            <p:spPr>
              <a:xfrm flipV="1">
                <a:off x="3339197" y="1567834"/>
                <a:ext cx="3335723" cy="1"/>
              </a:xfrm>
              <a:prstGeom prst="line">
                <a:avLst/>
              </a:prstGeom>
              <a:ln w="3175">
                <a:solidFill>
                  <a:srgbClr val="9190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85CD5ED-1B3C-49FF-AB32-0DC1A50133CE}"/>
                </a:ext>
              </a:extLst>
            </p:cNvPr>
            <p:cNvGrpSpPr/>
            <p:nvPr/>
          </p:nvGrpSpPr>
          <p:grpSpPr>
            <a:xfrm>
              <a:off x="4480639" y="2495970"/>
              <a:ext cx="608506" cy="3389564"/>
              <a:chOff x="2203031" y="2190152"/>
              <a:chExt cx="438150" cy="2680268"/>
            </a:xfrm>
          </p:grpSpPr>
          <p:sp>
            <p:nvSpPr>
              <p:cNvPr id="169" name="Rectangle 80">
                <a:extLst>
                  <a:ext uri="{FF2B5EF4-FFF2-40B4-BE49-F238E27FC236}">
                    <a16:creationId xmlns:a16="http://schemas.microsoft.com/office/drawing/2014/main" id="{955CAF94-50FC-476F-A458-8329AF76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031" y="2190152"/>
                <a:ext cx="438150" cy="2298316"/>
              </a:xfrm>
              <a:prstGeom prst="rect">
                <a:avLst/>
              </a:prstGeom>
              <a:solidFill>
                <a:srgbClr val="E71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latin typeface="Trade Gothic LT Com" panose="020B0503040303020004" pitchFamily="34" charset="0"/>
                </a:endParaRPr>
              </a:p>
            </p:txBody>
          </p:sp>
          <p:sp>
            <p:nvSpPr>
              <p:cNvPr id="170" name="Rectangle 72">
                <a:extLst>
                  <a:ext uri="{FF2B5EF4-FFF2-40B4-BE49-F238E27FC236}">
                    <a16:creationId xmlns:a16="http://schemas.microsoft.com/office/drawing/2014/main" id="{2BD1F558-F8CD-40EC-97B9-FA0E032A0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031" y="4488658"/>
                <a:ext cx="438150" cy="381762"/>
              </a:xfrm>
              <a:prstGeom prst="rect">
                <a:avLst/>
              </a:prstGeom>
              <a:solidFill>
                <a:srgbClr val="DDD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latin typeface="Trade Gothic LT Com" panose="020B0503040303020004" pitchFamily="34" charset="0"/>
                </a:endParaRPr>
              </a:p>
            </p:txBody>
          </p:sp>
        </p:grpSp>
        <p:sp>
          <p:nvSpPr>
            <p:cNvPr id="70" name="Text Box 10">
              <a:extLst>
                <a:ext uri="{FF2B5EF4-FFF2-40B4-BE49-F238E27FC236}">
                  <a16:creationId xmlns:a16="http://schemas.microsoft.com/office/drawing/2014/main" id="{82D4E765-F45E-41A8-B7BE-5F825C26B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5822" y="5547239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ade Gothic LT Com" pitchFamily="34" charset="0"/>
                </a:rPr>
                <a:t>30</a:t>
              </a:r>
            </a:p>
          </p:txBody>
        </p:sp>
        <p:sp>
          <p:nvSpPr>
            <p:cNvPr id="72" name="Text Box 10">
              <a:extLst>
                <a:ext uri="{FF2B5EF4-FFF2-40B4-BE49-F238E27FC236}">
                  <a16:creationId xmlns:a16="http://schemas.microsoft.com/office/drawing/2014/main" id="{7B52339A-4848-4866-A63E-04B181601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5822" y="5054545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>
                  <a:solidFill>
                    <a:schemeClr val="bg1"/>
                  </a:solidFill>
                  <a:latin typeface="Trade Gothic LT Com" pitchFamily="34" charset="0"/>
                </a:rPr>
                <a:t>170</a:t>
              </a:r>
            </a:p>
          </p:txBody>
        </p:sp>
        <p:sp>
          <p:nvSpPr>
            <p:cNvPr id="73" name="Text Box 10">
              <a:extLst>
                <a:ext uri="{FF2B5EF4-FFF2-40B4-BE49-F238E27FC236}">
                  <a16:creationId xmlns:a16="http://schemas.microsoft.com/office/drawing/2014/main" id="{0E8A1D1D-D43A-487E-BA47-3F7866394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3945" y="2130861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>
                  <a:solidFill>
                    <a:srgbClr val="333333"/>
                  </a:solidFill>
                  <a:latin typeface="Trade Gothic LT Com" pitchFamily="34" charset="0"/>
                </a:rPr>
                <a:t>200</a:t>
              </a:r>
            </a:p>
          </p:txBody>
        </p:sp>
        <p:sp>
          <p:nvSpPr>
            <p:cNvPr id="74" name="Rectangle 19">
              <a:extLst>
                <a:ext uri="{FF2B5EF4-FFF2-40B4-BE49-F238E27FC236}">
                  <a16:creationId xmlns:a16="http://schemas.microsoft.com/office/drawing/2014/main" id="{53679790-81DD-4878-99EA-2CBA6F373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572" y="2496654"/>
              <a:ext cx="606300" cy="2850434"/>
            </a:xfrm>
            <a:prstGeom prst="rect">
              <a:avLst/>
            </a:prstGeom>
            <a:solidFill>
              <a:srgbClr val="5B58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latin typeface="Trade Gothic LT Com" panose="020B0503040303020004" pitchFamily="34" charset="0"/>
              </a:endParaRPr>
            </a:p>
          </p:txBody>
        </p:sp>
        <p:sp>
          <p:nvSpPr>
            <p:cNvPr id="75" name="Rectangle 20">
              <a:extLst>
                <a:ext uri="{FF2B5EF4-FFF2-40B4-BE49-F238E27FC236}">
                  <a16:creationId xmlns:a16="http://schemas.microsoft.com/office/drawing/2014/main" id="{7ED5629B-D7E5-4B40-9AA6-C7F8598F6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572" y="5339061"/>
              <a:ext cx="606300" cy="544593"/>
            </a:xfrm>
            <a:prstGeom prst="rect">
              <a:avLst/>
            </a:prstGeom>
            <a:solidFill>
              <a:srgbClr val="DDD4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latin typeface="Trade Gothic LT Com" panose="020B0503040303020004" pitchFamily="34" charset="0"/>
              </a:endParaRPr>
            </a:p>
          </p:txBody>
        </p:sp>
        <p:sp>
          <p:nvSpPr>
            <p:cNvPr id="76" name="Text Box 10">
              <a:extLst>
                <a:ext uri="{FF2B5EF4-FFF2-40B4-BE49-F238E27FC236}">
                  <a16:creationId xmlns:a16="http://schemas.microsoft.com/office/drawing/2014/main" id="{DE34BD33-69F1-4781-BC2C-90FB0E18F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3953" y="5555964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ade Gothic LT Com" pitchFamily="34" charset="0"/>
                </a:rPr>
                <a:t>35</a:t>
              </a:r>
            </a:p>
          </p:txBody>
        </p:sp>
        <p:sp>
          <p:nvSpPr>
            <p:cNvPr id="77" name="Text Box 10">
              <a:extLst>
                <a:ext uri="{FF2B5EF4-FFF2-40B4-BE49-F238E27FC236}">
                  <a16:creationId xmlns:a16="http://schemas.microsoft.com/office/drawing/2014/main" id="{56266D40-7CA4-4685-B5AE-A52A4450B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3953" y="4988144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>
                  <a:solidFill>
                    <a:schemeClr val="bg1"/>
                  </a:solidFill>
                  <a:latin typeface="Trade Gothic LT Com" pitchFamily="34" charset="0"/>
                </a:rPr>
                <a:t>165</a:t>
              </a:r>
            </a:p>
          </p:txBody>
        </p:sp>
        <p:sp>
          <p:nvSpPr>
            <p:cNvPr id="78" name="Text Box 10">
              <a:extLst>
                <a:ext uri="{FF2B5EF4-FFF2-40B4-BE49-F238E27FC236}">
                  <a16:creationId xmlns:a16="http://schemas.microsoft.com/office/drawing/2014/main" id="{F66DC03C-4F5E-4967-BFAF-064DCBD81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3567" y="2126220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>
                  <a:solidFill>
                    <a:srgbClr val="333333"/>
                  </a:solidFill>
                  <a:latin typeface="Trade Gothic LT Com" pitchFamily="34" charset="0"/>
                </a:rPr>
                <a:t>200</a:t>
              </a: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ED3AC576-B439-4E6E-BA02-422BEBC57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6819" y="2007722"/>
              <a:ext cx="608506" cy="3391570"/>
            </a:xfrm>
            <a:prstGeom prst="rect">
              <a:avLst/>
            </a:prstGeom>
            <a:solidFill>
              <a:srgbClr val="E71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latin typeface="Trade Gothic LT Com" panose="020B0503040303020004" pitchFamily="34" charset="0"/>
              </a:endParaRPr>
            </a:p>
          </p:txBody>
        </p:sp>
        <p:sp>
          <p:nvSpPr>
            <p:cNvPr id="84" name="Rectangle 72">
              <a:extLst>
                <a:ext uri="{FF2B5EF4-FFF2-40B4-BE49-F238E27FC236}">
                  <a16:creationId xmlns:a16="http://schemas.microsoft.com/office/drawing/2014/main" id="{29C7134F-CF73-40A5-A347-1841DCE10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6819" y="5392841"/>
              <a:ext cx="608506" cy="491055"/>
            </a:xfrm>
            <a:prstGeom prst="rect">
              <a:avLst/>
            </a:prstGeom>
            <a:solidFill>
              <a:srgbClr val="DDD4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latin typeface="Trade Gothic LT Com" panose="020B0503040303020004" pitchFamily="34" charset="0"/>
              </a:endParaRPr>
            </a:p>
          </p:txBody>
        </p:sp>
        <p:sp>
          <p:nvSpPr>
            <p:cNvPr id="114" name="Text Box 10">
              <a:extLst>
                <a:ext uri="{FF2B5EF4-FFF2-40B4-BE49-F238E27FC236}">
                  <a16:creationId xmlns:a16="http://schemas.microsoft.com/office/drawing/2014/main" id="{FE895360-4D07-4E3C-8EAA-664191B5F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2001" y="5545356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ade Gothic LT Com" pitchFamily="34" charset="0"/>
                </a:rPr>
                <a:t>30</a:t>
              </a:r>
            </a:p>
          </p:txBody>
        </p:sp>
        <p:sp>
          <p:nvSpPr>
            <p:cNvPr id="115" name="Text Box 10">
              <a:extLst>
                <a:ext uri="{FF2B5EF4-FFF2-40B4-BE49-F238E27FC236}">
                  <a16:creationId xmlns:a16="http://schemas.microsoft.com/office/drawing/2014/main" id="{90EB1482-8CDF-4D18-8A72-4EBFC1475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2001" y="5032427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 dirty="0">
                  <a:solidFill>
                    <a:schemeClr val="bg1"/>
                  </a:solidFill>
                  <a:latin typeface="Trade Gothic LT Com" pitchFamily="34" charset="0"/>
                </a:rPr>
                <a:t>200</a:t>
              </a:r>
            </a:p>
          </p:txBody>
        </p:sp>
        <p:sp>
          <p:nvSpPr>
            <p:cNvPr id="116" name="Text Box 10">
              <a:extLst>
                <a:ext uri="{FF2B5EF4-FFF2-40B4-BE49-F238E27FC236}">
                  <a16:creationId xmlns:a16="http://schemas.microsoft.com/office/drawing/2014/main" id="{7B43D1F9-E9A8-4907-9C82-5BB501421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25" y="1677358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>
                  <a:solidFill>
                    <a:srgbClr val="333333"/>
                  </a:solidFill>
                  <a:latin typeface="Trade Gothic LT Com" pitchFamily="34" charset="0"/>
                </a:rPr>
                <a:t>230</a:t>
              </a:r>
            </a:p>
          </p:txBody>
        </p:sp>
        <p:sp>
          <p:nvSpPr>
            <p:cNvPr id="122" name="Text Box 10">
              <a:extLst>
                <a:ext uri="{FF2B5EF4-FFF2-40B4-BE49-F238E27FC236}">
                  <a16:creationId xmlns:a16="http://schemas.microsoft.com/office/drawing/2014/main" id="{4E683FFC-6025-4B4F-B987-44FDB3A26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6880" y="5952816"/>
              <a:ext cx="601891" cy="247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0" anchor="ctr">
              <a:spAutoFit/>
            </a:bodyPr>
            <a:lstStyle/>
            <a:p>
              <a:pPr eaLnBrk="0" hangingPunct="0"/>
              <a:r>
                <a:rPr lang="en-GB" sz="1050">
                  <a:solidFill>
                    <a:srgbClr val="333333"/>
                  </a:solidFill>
                  <a:latin typeface="Trade Gothic LT Com" pitchFamily="34" charset="0"/>
                </a:rPr>
                <a:t>19/20</a:t>
              </a:r>
            </a:p>
          </p:txBody>
        </p:sp>
        <p:sp>
          <p:nvSpPr>
            <p:cNvPr id="123" name="Text Box 10">
              <a:extLst>
                <a:ext uri="{FF2B5EF4-FFF2-40B4-BE49-F238E27FC236}">
                  <a16:creationId xmlns:a16="http://schemas.microsoft.com/office/drawing/2014/main" id="{E08BCF5A-A657-4C70-A666-3A3E319F2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726" y="5952816"/>
              <a:ext cx="601891" cy="247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0" anchor="ctr">
              <a:spAutoFit/>
            </a:bodyPr>
            <a:lstStyle/>
            <a:p>
              <a:pPr eaLnBrk="0" hangingPunct="0"/>
              <a:r>
                <a:rPr lang="en-GB" sz="1050">
                  <a:solidFill>
                    <a:srgbClr val="333333"/>
                  </a:solidFill>
                  <a:latin typeface="Trade Gothic LT Com" pitchFamily="34" charset="0"/>
                </a:rPr>
                <a:t>21/22</a:t>
              </a:r>
            </a:p>
          </p:txBody>
        </p:sp>
        <p:sp>
          <p:nvSpPr>
            <p:cNvPr id="125" name="Text Box 10">
              <a:extLst>
                <a:ext uri="{FF2B5EF4-FFF2-40B4-BE49-F238E27FC236}">
                  <a16:creationId xmlns:a16="http://schemas.microsoft.com/office/drawing/2014/main" id="{D4B25729-96FD-4CE2-8F73-CE818B620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3945" y="5952816"/>
              <a:ext cx="601891" cy="247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0" anchor="ctr">
              <a:spAutoFit/>
            </a:bodyPr>
            <a:lstStyle/>
            <a:p>
              <a:pPr eaLnBrk="0" hangingPunct="0"/>
              <a:r>
                <a:rPr lang="en-GB" sz="1050">
                  <a:solidFill>
                    <a:srgbClr val="333333"/>
                  </a:solidFill>
                  <a:latin typeface="Trade Gothic LT Com" pitchFamily="34" charset="0"/>
                </a:rPr>
                <a:t>18/19</a:t>
              </a:r>
            </a:p>
          </p:txBody>
        </p:sp>
        <p:sp>
          <p:nvSpPr>
            <p:cNvPr id="126" name="Text Box 10">
              <a:extLst>
                <a:ext uri="{FF2B5EF4-FFF2-40B4-BE49-F238E27FC236}">
                  <a16:creationId xmlns:a16="http://schemas.microsoft.com/office/drawing/2014/main" id="{F0DAE0EE-7171-48AB-BDFF-2D6E53EBC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2915" y="5950934"/>
              <a:ext cx="601891" cy="247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0" anchor="ctr">
              <a:spAutoFit/>
            </a:bodyPr>
            <a:lstStyle/>
            <a:p>
              <a:pPr eaLnBrk="0" hangingPunct="0"/>
              <a:r>
                <a:rPr lang="en-GB" sz="1050">
                  <a:solidFill>
                    <a:srgbClr val="333333"/>
                  </a:solidFill>
                  <a:latin typeface="Trade Gothic LT Com" pitchFamily="34" charset="0"/>
                </a:rPr>
                <a:t>20/21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1295ADA6-B9D5-4863-A8A5-76A8D00F1130}"/>
                </a:ext>
              </a:extLst>
            </p:cNvPr>
            <p:cNvGrpSpPr/>
            <p:nvPr/>
          </p:nvGrpSpPr>
          <p:grpSpPr>
            <a:xfrm>
              <a:off x="3318749" y="1448269"/>
              <a:ext cx="856057" cy="4538326"/>
              <a:chOff x="2691213" y="1066133"/>
              <a:chExt cx="684846" cy="3630660"/>
            </a:xfrm>
          </p:grpSpPr>
          <p:sp>
            <p:nvSpPr>
              <p:cNvPr id="133" name="Shape 1860">
                <a:extLst>
                  <a:ext uri="{FF2B5EF4-FFF2-40B4-BE49-F238E27FC236}">
                    <a16:creationId xmlns:a16="http://schemas.microsoft.com/office/drawing/2014/main" id="{7DC0BBE4-9210-47BA-A299-D026D78E2F4E}"/>
                  </a:ext>
                </a:extLst>
              </p:cNvPr>
              <p:cNvSpPr txBox="1"/>
              <p:nvPr/>
            </p:nvSpPr>
            <p:spPr>
              <a:xfrm>
                <a:off x="2692512" y="1743509"/>
                <a:ext cx="678016" cy="24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it-IT"/>
                </a:defPPr>
                <a:lvl1pPr algn="r" eaLnBrk="0" hangingPunct="0">
                  <a:defRPr sz="984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/>
                  <a:t>200</a:t>
                </a:r>
                <a:endParaRPr/>
              </a:p>
            </p:txBody>
          </p:sp>
          <p:sp>
            <p:nvSpPr>
              <p:cNvPr id="139" name="Shape 1860">
                <a:extLst>
                  <a:ext uri="{FF2B5EF4-FFF2-40B4-BE49-F238E27FC236}">
                    <a16:creationId xmlns:a16="http://schemas.microsoft.com/office/drawing/2014/main" id="{FA2A1BD4-9640-40C2-AFA8-430C01558502}"/>
                  </a:ext>
                </a:extLst>
              </p:cNvPr>
              <p:cNvSpPr txBox="1"/>
              <p:nvPr/>
            </p:nvSpPr>
            <p:spPr>
              <a:xfrm>
                <a:off x="2692512" y="2082197"/>
                <a:ext cx="678016" cy="24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it-IT"/>
                </a:defPPr>
                <a:lvl1pPr algn="r" eaLnBrk="0" hangingPunct="0">
                  <a:defRPr sz="984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 dirty="0"/>
                  <a:t>175</a:t>
                </a:r>
                <a:endParaRPr dirty="0"/>
              </a:p>
            </p:txBody>
          </p:sp>
          <p:sp>
            <p:nvSpPr>
              <p:cNvPr id="140" name="Shape 1860">
                <a:extLst>
                  <a:ext uri="{FF2B5EF4-FFF2-40B4-BE49-F238E27FC236}">
                    <a16:creationId xmlns:a16="http://schemas.microsoft.com/office/drawing/2014/main" id="{53D2FBA9-7CD1-419B-BD2A-CCF3382A5AC3}"/>
                  </a:ext>
                </a:extLst>
              </p:cNvPr>
              <p:cNvSpPr txBox="1"/>
              <p:nvPr/>
            </p:nvSpPr>
            <p:spPr>
              <a:xfrm>
                <a:off x="2695345" y="2420885"/>
                <a:ext cx="678016" cy="24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it-IT"/>
                </a:defPPr>
                <a:lvl1pPr algn="r" eaLnBrk="0" hangingPunct="0">
                  <a:defRPr sz="984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/>
                  <a:t>150</a:t>
                </a:r>
                <a:endParaRPr/>
              </a:p>
            </p:txBody>
          </p:sp>
          <p:sp>
            <p:nvSpPr>
              <p:cNvPr id="141" name="Shape 1860">
                <a:extLst>
                  <a:ext uri="{FF2B5EF4-FFF2-40B4-BE49-F238E27FC236}">
                    <a16:creationId xmlns:a16="http://schemas.microsoft.com/office/drawing/2014/main" id="{44BF7A68-AE52-4C77-9806-32267478F987}"/>
                  </a:ext>
                </a:extLst>
              </p:cNvPr>
              <p:cNvSpPr txBox="1"/>
              <p:nvPr/>
            </p:nvSpPr>
            <p:spPr>
              <a:xfrm>
                <a:off x="2692512" y="2759573"/>
                <a:ext cx="678016" cy="24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it-IT"/>
                </a:defPPr>
                <a:lvl1pPr algn="r" eaLnBrk="0" hangingPunct="0">
                  <a:defRPr sz="984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/>
                  <a:t>125</a:t>
                </a:r>
                <a:endParaRPr/>
              </a:p>
            </p:txBody>
          </p:sp>
          <p:sp>
            <p:nvSpPr>
              <p:cNvPr id="142" name="Shape 1860">
                <a:extLst>
                  <a:ext uri="{FF2B5EF4-FFF2-40B4-BE49-F238E27FC236}">
                    <a16:creationId xmlns:a16="http://schemas.microsoft.com/office/drawing/2014/main" id="{7F53F9D6-D945-4AAB-957C-064AA1AD6B4E}"/>
                  </a:ext>
                </a:extLst>
              </p:cNvPr>
              <p:cNvSpPr txBox="1"/>
              <p:nvPr/>
            </p:nvSpPr>
            <p:spPr>
              <a:xfrm>
                <a:off x="2695210" y="3098260"/>
                <a:ext cx="678016" cy="24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it-IT"/>
                </a:defPPr>
                <a:lvl1pPr algn="r" eaLnBrk="0" hangingPunct="0">
                  <a:defRPr sz="984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/>
                  <a:t>100</a:t>
                </a:r>
                <a:endParaRPr/>
              </a:p>
            </p:txBody>
          </p:sp>
          <p:sp>
            <p:nvSpPr>
              <p:cNvPr id="147" name="Shape 1860">
                <a:extLst>
                  <a:ext uri="{FF2B5EF4-FFF2-40B4-BE49-F238E27FC236}">
                    <a16:creationId xmlns:a16="http://schemas.microsoft.com/office/drawing/2014/main" id="{30B3FCBC-2B90-4407-9015-2A7E12458E64}"/>
                  </a:ext>
                </a:extLst>
              </p:cNvPr>
              <p:cNvSpPr txBox="1"/>
              <p:nvPr/>
            </p:nvSpPr>
            <p:spPr>
              <a:xfrm>
                <a:off x="2695210" y="3436948"/>
                <a:ext cx="678016" cy="24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it-IT"/>
                </a:defPPr>
                <a:lvl1pPr algn="r" eaLnBrk="0" hangingPunct="0">
                  <a:defRPr sz="984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/>
                  <a:t>75</a:t>
                </a:r>
                <a:endParaRPr/>
              </a:p>
            </p:txBody>
          </p:sp>
          <p:sp>
            <p:nvSpPr>
              <p:cNvPr id="148" name="Shape 1860">
                <a:extLst>
                  <a:ext uri="{FF2B5EF4-FFF2-40B4-BE49-F238E27FC236}">
                    <a16:creationId xmlns:a16="http://schemas.microsoft.com/office/drawing/2014/main" id="{C0227021-9CD6-44EE-AA06-142D54794D8B}"/>
                  </a:ext>
                </a:extLst>
              </p:cNvPr>
              <p:cNvSpPr txBox="1"/>
              <p:nvPr/>
            </p:nvSpPr>
            <p:spPr>
              <a:xfrm>
                <a:off x="2698043" y="3775636"/>
                <a:ext cx="678016" cy="24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it-IT"/>
                </a:defPPr>
                <a:lvl1pPr algn="r" eaLnBrk="0" hangingPunct="0">
                  <a:defRPr sz="984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/>
                  <a:t>50</a:t>
                </a:r>
                <a:endParaRPr/>
              </a:p>
            </p:txBody>
          </p:sp>
          <p:sp>
            <p:nvSpPr>
              <p:cNvPr id="163" name="Shape 1860">
                <a:extLst>
                  <a:ext uri="{FF2B5EF4-FFF2-40B4-BE49-F238E27FC236}">
                    <a16:creationId xmlns:a16="http://schemas.microsoft.com/office/drawing/2014/main" id="{41D59B17-EF24-4235-ACED-D603F76F68AC}"/>
                  </a:ext>
                </a:extLst>
              </p:cNvPr>
              <p:cNvSpPr txBox="1"/>
              <p:nvPr/>
            </p:nvSpPr>
            <p:spPr>
              <a:xfrm>
                <a:off x="2695210" y="4114324"/>
                <a:ext cx="678016" cy="24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it-IT"/>
                </a:defPPr>
                <a:lvl1pPr algn="r" eaLnBrk="0" hangingPunct="0">
                  <a:defRPr sz="984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/>
                  <a:t>25</a:t>
                </a:r>
                <a:endParaRPr/>
              </a:p>
            </p:txBody>
          </p:sp>
          <p:sp>
            <p:nvSpPr>
              <p:cNvPr id="164" name="Shape 1860">
                <a:extLst>
                  <a:ext uri="{FF2B5EF4-FFF2-40B4-BE49-F238E27FC236}">
                    <a16:creationId xmlns:a16="http://schemas.microsoft.com/office/drawing/2014/main" id="{DF36D49D-2565-4395-944B-00CD35B5BE9A}"/>
                  </a:ext>
                </a:extLst>
              </p:cNvPr>
              <p:cNvSpPr txBox="1"/>
              <p:nvPr/>
            </p:nvSpPr>
            <p:spPr>
              <a:xfrm>
                <a:off x="2696662" y="4453008"/>
                <a:ext cx="678016" cy="24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it-IT"/>
                </a:defPPr>
                <a:lvl1pPr algn="r" eaLnBrk="0" hangingPunct="0">
                  <a:defRPr sz="984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/>
                  <a:t>0</a:t>
                </a:r>
                <a:endParaRPr/>
              </a:p>
            </p:txBody>
          </p:sp>
          <p:sp>
            <p:nvSpPr>
              <p:cNvPr id="165" name="Shape 1860">
                <a:extLst>
                  <a:ext uri="{FF2B5EF4-FFF2-40B4-BE49-F238E27FC236}">
                    <a16:creationId xmlns:a16="http://schemas.microsoft.com/office/drawing/2014/main" id="{53745C45-2F45-471F-9980-76A85CA78878}"/>
                  </a:ext>
                </a:extLst>
              </p:cNvPr>
              <p:cNvSpPr txBox="1"/>
              <p:nvPr/>
            </p:nvSpPr>
            <p:spPr>
              <a:xfrm>
                <a:off x="2691213" y="1066133"/>
                <a:ext cx="678016" cy="24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it-IT"/>
                </a:defPPr>
                <a:lvl1pPr algn="r" eaLnBrk="0" hangingPunct="0">
                  <a:defRPr sz="984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/>
                  <a:t>250</a:t>
                </a:r>
                <a:endParaRPr/>
              </a:p>
            </p:txBody>
          </p:sp>
          <p:sp>
            <p:nvSpPr>
              <p:cNvPr id="166" name="Shape 1860">
                <a:extLst>
                  <a:ext uri="{FF2B5EF4-FFF2-40B4-BE49-F238E27FC236}">
                    <a16:creationId xmlns:a16="http://schemas.microsoft.com/office/drawing/2014/main" id="{B54336B0-8923-4B92-9151-BC91E3740438}"/>
                  </a:ext>
                </a:extLst>
              </p:cNvPr>
              <p:cNvSpPr txBox="1"/>
              <p:nvPr/>
            </p:nvSpPr>
            <p:spPr>
              <a:xfrm>
                <a:off x="2691213" y="1404821"/>
                <a:ext cx="678016" cy="24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it-IT"/>
                </a:defPPr>
                <a:lvl1pPr algn="r" eaLnBrk="0" hangingPunct="0">
                  <a:defRPr sz="984">
                    <a:solidFill>
                      <a:srgbClr val="333333"/>
                    </a:solidFill>
                    <a:latin typeface="Trade Gothic LT Com" pitchFamily="34" charset="0"/>
                  </a:defRPr>
                </a:lvl1pPr>
              </a:lstStyle>
              <a:p>
                <a:r>
                  <a:rPr lang="it-IT"/>
                  <a:t>225</a:t>
                </a:r>
                <a:endParaRPr/>
              </a:p>
            </p:txBody>
          </p:sp>
        </p:grpSp>
        <p:sp>
          <p:nvSpPr>
            <p:cNvPr id="128" name="Rectangle 19">
              <a:extLst>
                <a:ext uri="{FF2B5EF4-FFF2-40B4-BE49-F238E27FC236}">
                  <a16:creationId xmlns:a16="http://schemas.microsoft.com/office/drawing/2014/main" id="{21BA7287-AD96-4E6C-8DD5-88EEF8E8D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8959" y="2496654"/>
              <a:ext cx="606300" cy="2850434"/>
            </a:xfrm>
            <a:prstGeom prst="rect">
              <a:avLst/>
            </a:prstGeom>
            <a:solidFill>
              <a:srgbClr val="5B58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latin typeface="Trade Gothic LT Com" panose="020B0503040303020004" pitchFamily="34" charset="0"/>
              </a:endParaRPr>
            </a:p>
          </p:txBody>
        </p:sp>
        <p:sp>
          <p:nvSpPr>
            <p:cNvPr id="129" name="Rectangle 20">
              <a:extLst>
                <a:ext uri="{FF2B5EF4-FFF2-40B4-BE49-F238E27FC236}">
                  <a16:creationId xmlns:a16="http://schemas.microsoft.com/office/drawing/2014/main" id="{B732DD4C-7CDD-41D7-84AC-498266C76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8959" y="5339061"/>
              <a:ext cx="606300" cy="544593"/>
            </a:xfrm>
            <a:prstGeom prst="rect">
              <a:avLst/>
            </a:prstGeom>
            <a:solidFill>
              <a:srgbClr val="DDD4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latin typeface="Trade Gothic LT Com" panose="020B0503040303020004" pitchFamily="34" charset="0"/>
              </a:endParaRPr>
            </a:p>
          </p:txBody>
        </p:sp>
        <p:sp>
          <p:nvSpPr>
            <p:cNvPr id="130" name="Text Box 10">
              <a:extLst>
                <a:ext uri="{FF2B5EF4-FFF2-40B4-BE49-F238E27FC236}">
                  <a16:creationId xmlns:a16="http://schemas.microsoft.com/office/drawing/2014/main" id="{3EDE52AF-63C4-446B-B3CE-DFFC558B6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340" y="5545281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ade Gothic LT Com" pitchFamily="34" charset="0"/>
                </a:rPr>
                <a:t>30</a:t>
              </a:r>
            </a:p>
          </p:txBody>
        </p:sp>
        <p:sp>
          <p:nvSpPr>
            <p:cNvPr id="131" name="Text Box 10">
              <a:extLst>
                <a:ext uri="{FF2B5EF4-FFF2-40B4-BE49-F238E27FC236}">
                  <a16:creationId xmlns:a16="http://schemas.microsoft.com/office/drawing/2014/main" id="{E112B16F-DBD9-4A3E-8B5A-10A821367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340" y="4988144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 dirty="0">
                  <a:solidFill>
                    <a:schemeClr val="bg1"/>
                  </a:solidFill>
                  <a:latin typeface="Trade Gothic LT Com" pitchFamily="34" charset="0"/>
                </a:rPr>
                <a:t>170</a:t>
              </a:r>
            </a:p>
          </p:txBody>
        </p:sp>
        <p:sp>
          <p:nvSpPr>
            <p:cNvPr id="132" name="Text Box 10">
              <a:extLst>
                <a:ext uri="{FF2B5EF4-FFF2-40B4-BE49-F238E27FC236}">
                  <a16:creationId xmlns:a16="http://schemas.microsoft.com/office/drawing/2014/main" id="{B3B71411-A350-465C-B7FB-A8CDCEBA9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8954" y="2126220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>
                  <a:solidFill>
                    <a:srgbClr val="333333"/>
                  </a:solidFill>
                  <a:latin typeface="Trade Gothic LT Com" pitchFamily="34" charset="0"/>
                </a:rPr>
                <a:t>200</a:t>
              </a:r>
            </a:p>
          </p:txBody>
        </p:sp>
        <p:sp>
          <p:nvSpPr>
            <p:cNvPr id="63" name="Text Box 10">
              <a:extLst>
                <a:ext uri="{FF2B5EF4-FFF2-40B4-BE49-F238E27FC236}">
                  <a16:creationId xmlns:a16="http://schemas.microsoft.com/office/drawing/2014/main" id="{5A6293E8-7494-481E-8175-309D319D2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9678" y="5952816"/>
              <a:ext cx="601891" cy="247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0" anchor="ctr">
              <a:spAutoFit/>
            </a:bodyPr>
            <a:lstStyle/>
            <a:p>
              <a:pPr eaLnBrk="0" hangingPunct="0"/>
              <a:r>
                <a:rPr lang="en-GB" sz="1050">
                  <a:solidFill>
                    <a:srgbClr val="333333"/>
                  </a:solidFill>
                  <a:latin typeface="Trade Gothic LT Com" pitchFamily="34" charset="0"/>
                </a:rPr>
                <a:t>22/23</a:t>
              </a:r>
            </a:p>
          </p:txBody>
        </p:sp>
        <p:sp>
          <p:nvSpPr>
            <p:cNvPr id="68" name="Rectangle 19">
              <a:extLst>
                <a:ext uri="{FF2B5EF4-FFF2-40B4-BE49-F238E27FC236}">
                  <a16:creationId xmlns:a16="http://schemas.microsoft.com/office/drawing/2014/main" id="{83A67F5C-54BF-44DC-B48F-87EA3E8C4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909" y="2496654"/>
              <a:ext cx="606300" cy="2850434"/>
            </a:xfrm>
            <a:prstGeom prst="rect">
              <a:avLst/>
            </a:prstGeom>
            <a:solidFill>
              <a:srgbClr val="E71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latin typeface="Trade Gothic LT Com" panose="020B0503040303020004" pitchFamily="34" charset="0"/>
              </a:endParaRPr>
            </a:p>
          </p:txBody>
        </p:sp>
        <p:sp>
          <p:nvSpPr>
            <p:cNvPr id="71" name="Rectangle 20">
              <a:extLst>
                <a:ext uri="{FF2B5EF4-FFF2-40B4-BE49-F238E27FC236}">
                  <a16:creationId xmlns:a16="http://schemas.microsoft.com/office/drawing/2014/main" id="{3CAB5B22-9A21-4331-A25A-0BFB5CFDE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909" y="5339061"/>
              <a:ext cx="606300" cy="544593"/>
            </a:xfrm>
            <a:prstGeom prst="rect">
              <a:avLst/>
            </a:prstGeom>
            <a:solidFill>
              <a:srgbClr val="DDD4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latin typeface="Trade Gothic LT Com" panose="020B0503040303020004" pitchFamily="34" charset="0"/>
              </a:endParaRPr>
            </a:p>
          </p:txBody>
        </p:sp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8E34552F-4379-4E9D-B3C7-A119E69EC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2290" y="5545281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ade Gothic LT Com" pitchFamily="34" charset="0"/>
                </a:rPr>
                <a:t>30</a:t>
              </a:r>
            </a:p>
          </p:txBody>
        </p:sp>
        <p:sp>
          <p:nvSpPr>
            <p:cNvPr id="86" name="Text Box 10">
              <a:extLst>
                <a:ext uri="{FF2B5EF4-FFF2-40B4-BE49-F238E27FC236}">
                  <a16:creationId xmlns:a16="http://schemas.microsoft.com/office/drawing/2014/main" id="{C61E1695-2988-44A1-A408-5CF957276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2290" y="4988144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 dirty="0">
                  <a:solidFill>
                    <a:schemeClr val="bg1"/>
                  </a:solidFill>
                  <a:latin typeface="Trade Gothic LT Com" pitchFamily="34" charset="0"/>
                </a:rPr>
                <a:t>170</a:t>
              </a:r>
            </a:p>
          </p:txBody>
        </p:sp>
        <p:sp>
          <p:nvSpPr>
            <p:cNvPr id="87" name="Text Box 10">
              <a:extLst>
                <a:ext uri="{FF2B5EF4-FFF2-40B4-BE49-F238E27FC236}">
                  <a16:creationId xmlns:a16="http://schemas.microsoft.com/office/drawing/2014/main" id="{BC7143EB-285B-416E-9E18-008139F8B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1904" y="2126220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 dirty="0">
                  <a:solidFill>
                    <a:srgbClr val="333333"/>
                  </a:solidFill>
                  <a:latin typeface="Trade Gothic LT Com" pitchFamily="34" charset="0"/>
                </a:rPr>
                <a:t>200</a:t>
              </a:r>
            </a:p>
          </p:txBody>
        </p:sp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9511D377-5689-DF40-371D-50F3F3B17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5931" y="5952816"/>
              <a:ext cx="601891" cy="247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0" anchor="ctr">
              <a:spAutoFit/>
            </a:bodyPr>
            <a:lstStyle/>
            <a:p>
              <a:pPr eaLnBrk="0" hangingPunct="0"/>
              <a:r>
                <a:rPr lang="en-GB" sz="1050" dirty="0">
                  <a:solidFill>
                    <a:srgbClr val="333333"/>
                  </a:solidFill>
                  <a:latin typeface="Trade Gothic LT Com" pitchFamily="34" charset="0"/>
                </a:rPr>
                <a:t>23/24</a:t>
              </a:r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185ECAC8-A12C-A65B-1735-565B77DB6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163" y="2496654"/>
              <a:ext cx="606300" cy="2709091"/>
            </a:xfrm>
            <a:prstGeom prst="rect">
              <a:avLst/>
            </a:prstGeom>
            <a:solidFill>
              <a:srgbClr val="E7131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latin typeface="Trade Gothic LT Com" panose="020B0503040303020004" pitchFamily="34" charset="0"/>
              </a:endParaRPr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A94515AD-5D41-2C28-F994-819A46BAF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163" y="5181603"/>
              <a:ext cx="606300" cy="702052"/>
            </a:xfrm>
            <a:prstGeom prst="rect">
              <a:avLst/>
            </a:prstGeom>
            <a:solidFill>
              <a:srgbClr val="DDD4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latin typeface="Trade Gothic LT Com" panose="020B0503040303020004" pitchFamily="34" charset="0"/>
              </a:endParaRP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4FD50B6D-AAC5-F048-3D77-0DB78A89B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544" y="5545281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ade Gothic LT Com" pitchFamily="34" charset="0"/>
                </a:rPr>
                <a:t>40</a:t>
              </a: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AB86BF2D-E0FE-4282-56A9-C7EA8D262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544" y="4829394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 dirty="0">
                  <a:solidFill>
                    <a:schemeClr val="bg1"/>
                  </a:solidFill>
                  <a:latin typeface="Trade Gothic LT Com" pitchFamily="34" charset="0"/>
                </a:rPr>
                <a:t>160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4772ECD7-CA35-8D47-6D70-7FD1A443E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158" y="2126220"/>
              <a:ext cx="601891" cy="3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000" rIns="0" bIns="72000" anchor="t" anchorCtr="0">
              <a:spAutoFit/>
            </a:bodyPr>
            <a:lstStyle/>
            <a:p>
              <a:pPr eaLnBrk="0" hangingPunct="0"/>
              <a:r>
                <a:rPr lang="en-GB" sz="1050" b="1" dirty="0">
                  <a:solidFill>
                    <a:srgbClr val="333333"/>
                  </a:solidFill>
                  <a:latin typeface="Trade Gothic LT Com" pitchFamily="34" charset="0"/>
                </a:rPr>
                <a:t>200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201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3C4ED9E-9A64-48EB-B72D-EF87DFFBEB73}"/>
              </a:ext>
            </a:extLst>
          </p:cNvPr>
          <p:cNvSpPr/>
          <p:nvPr/>
        </p:nvSpPr>
        <p:spPr>
          <a:xfrm>
            <a:off x="570855" y="1914391"/>
            <a:ext cx="4030406" cy="2202876"/>
          </a:xfrm>
          <a:prstGeom prst="rect">
            <a:avLst/>
          </a:prstGeom>
          <a:solidFill>
            <a:srgbClr val="EA5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0" rtlCol="0" anchor="ctr"/>
          <a:lstStyle/>
          <a:p>
            <a:pPr marL="331808" indent="-277235" algn="l">
              <a:buFont typeface="DanieliFont" pitchFamily="50" charset="0"/>
              <a:buChar char="&gt;"/>
            </a:pPr>
            <a:r>
              <a:rPr lang="it-IT" sz="1746" dirty="0">
                <a:latin typeface="DanieliFont" pitchFamily="50" charset="0"/>
              </a:rPr>
              <a:t>Re-cycling of CO</a:t>
            </a:r>
            <a:r>
              <a:rPr lang="it-IT" sz="1746" baseline="-25000" dirty="0">
                <a:latin typeface="DanieliFont" pitchFamily="50" charset="0"/>
              </a:rPr>
              <a:t>2 </a:t>
            </a:r>
            <a:r>
              <a:rPr lang="it-IT" sz="1746" dirty="0">
                <a:latin typeface="DanieliFont" pitchFamily="50" charset="0"/>
              </a:rPr>
              <a:t> (CCS – CCU)</a:t>
            </a:r>
            <a:endParaRPr lang="it-IT" sz="1746" baseline="-25000" dirty="0">
              <a:latin typeface="DanieliFont" pitchFamily="50" charset="0"/>
            </a:endParaRPr>
          </a:p>
          <a:p>
            <a:pPr marL="331808" indent="-277235" algn="l">
              <a:buFont typeface="DanieliFont" pitchFamily="50" charset="0"/>
              <a:buChar char="&gt;"/>
            </a:pPr>
            <a:r>
              <a:rPr lang="it-IT" sz="1746" dirty="0">
                <a:latin typeface="DanieliFont" pitchFamily="50" charset="0"/>
              </a:rPr>
              <a:t>Switch of energy source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6F772ACA-0347-4DE6-A0AD-24A1D89DA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799" y="862856"/>
            <a:ext cx="4305946" cy="430594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4CD60B97-6821-4642-8D89-7729FE30E746}"/>
              </a:ext>
            </a:extLst>
          </p:cNvPr>
          <p:cNvSpPr txBox="1"/>
          <p:nvPr/>
        </p:nvSpPr>
        <p:spPr>
          <a:xfrm>
            <a:off x="662666" y="2079637"/>
            <a:ext cx="3836182" cy="62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746" dirty="0">
                <a:solidFill>
                  <a:schemeClr val="bg1"/>
                </a:solidFill>
                <a:latin typeface="DanieliFont"/>
              </a:rPr>
              <a:t>Reach ZERO carbon emissions in steel making is possible?</a:t>
            </a:r>
          </a:p>
        </p:txBody>
      </p:sp>
      <p:sp>
        <p:nvSpPr>
          <p:cNvPr id="82" name="object 3">
            <a:extLst>
              <a:ext uri="{FF2B5EF4-FFF2-40B4-BE49-F238E27FC236}">
                <a16:creationId xmlns:a16="http://schemas.microsoft.com/office/drawing/2014/main" id="{8D776BF4-4DDD-4E7F-9F27-0592946C0FE3}"/>
              </a:ext>
            </a:extLst>
          </p:cNvPr>
          <p:cNvSpPr txBox="1"/>
          <p:nvPr/>
        </p:nvSpPr>
        <p:spPr>
          <a:xfrm>
            <a:off x="3075528" y="317598"/>
            <a:ext cx="3602543" cy="266480"/>
          </a:xfrm>
          <a:prstGeom prst="rect">
            <a:avLst/>
          </a:prstGeom>
        </p:spPr>
        <p:txBody>
          <a:bodyPr vert="horz" wrap="square" lIns="0" tIns="2156" rIns="0" bIns="0" rtlCol="0">
            <a:spAutoFit/>
          </a:bodyPr>
          <a:lstStyle/>
          <a:p>
            <a:pPr marL="6161" marR="2464">
              <a:lnSpc>
                <a:spcPct val="102299"/>
              </a:lnSpc>
              <a:spcBef>
                <a:spcPts val="17"/>
              </a:spcBef>
            </a:pPr>
            <a:r>
              <a:rPr lang="en-GB" sz="1800" u="sng" spc="-10" dirty="0">
                <a:solidFill>
                  <a:srgbClr val="EB5128"/>
                </a:solidFill>
                <a:uFill>
                  <a:solidFill>
                    <a:srgbClr val="EB5128"/>
                  </a:solidFill>
                </a:uFill>
                <a:latin typeface="Trade Gothic LT Com Regular"/>
                <a:cs typeface="Trade Gothic LT Com Regular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25755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1B7851-5B8E-4C95-84F4-7F35CB3C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5" y="1727200"/>
            <a:ext cx="3311789" cy="2804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9D6C2-8468-4F6A-9647-8895DC4FF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269" y="1727200"/>
            <a:ext cx="3315065" cy="2804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F7F1D8-07AF-4088-8A10-10F6FEA1A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808" y="1727200"/>
            <a:ext cx="3311789" cy="2804047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E0DEE4C2-B24D-4672-B044-2F530090D951}"/>
              </a:ext>
            </a:extLst>
          </p:cNvPr>
          <p:cNvSpPr txBox="1"/>
          <p:nvPr/>
        </p:nvSpPr>
        <p:spPr>
          <a:xfrm>
            <a:off x="2516428" y="143933"/>
            <a:ext cx="4879239" cy="1165488"/>
          </a:xfrm>
          <a:prstGeom prst="rect">
            <a:avLst/>
          </a:prstGeom>
          <a:solidFill>
            <a:srgbClr val="EA5128"/>
          </a:solidFill>
        </p:spPr>
        <p:txBody>
          <a:bodyPr vert="horz" wrap="square" lIns="0" tIns="227184" rIns="0" bIns="0" rtlCol="0" anchor="t">
            <a:noAutofit/>
          </a:bodyPr>
          <a:lstStyle/>
          <a:p>
            <a:pPr>
              <a:lnSpc>
                <a:spcPts val="2998"/>
              </a:lnSpc>
              <a:spcBef>
                <a:spcPts val="1200"/>
              </a:spcBef>
              <a:spcAft>
                <a:spcPts val="4800"/>
              </a:spcAft>
              <a:tabLst>
                <a:tab pos="600716" algn="l"/>
              </a:tabLst>
            </a:pPr>
            <a:r>
              <a:rPr lang="en-US" sz="2000" dirty="0">
                <a:solidFill>
                  <a:schemeClr val="bg1"/>
                </a:solidFill>
                <a:latin typeface="DanieliFont" pitchFamily="50" charset="0"/>
                <a:cs typeface="Trade Gothic LT Std"/>
              </a:rPr>
              <a:t>Current production relies on blast  </a:t>
            </a:r>
            <a:br>
              <a:rPr lang="en-US" sz="2000" dirty="0">
                <a:solidFill>
                  <a:schemeClr val="bg1"/>
                </a:solidFill>
                <a:latin typeface="DanieliFont" pitchFamily="50" charset="0"/>
                <a:cs typeface="Trade Gothic LT Std"/>
              </a:rPr>
            </a:br>
            <a:r>
              <a:rPr lang="en-US" sz="2000" dirty="0">
                <a:solidFill>
                  <a:schemeClr val="bg1"/>
                </a:solidFill>
                <a:latin typeface="DanieliFont" pitchFamily="50" charset="0"/>
                <a:cs typeface="Trade Gothic LT Std"/>
              </a:rPr>
              <a:t>furnace route</a:t>
            </a:r>
          </a:p>
          <a:p>
            <a:pPr marL="316800" algn="l">
              <a:lnSpc>
                <a:spcPts val="2998"/>
              </a:lnSpc>
              <a:spcBef>
                <a:spcPts val="1200"/>
              </a:spcBef>
              <a:spcAft>
                <a:spcPts val="4800"/>
              </a:spcAft>
              <a:tabLst>
                <a:tab pos="600716" algn="l"/>
              </a:tabLst>
            </a:pPr>
            <a:endParaRPr lang="en-US" sz="2498" dirty="0">
              <a:solidFill>
                <a:schemeClr val="bg1"/>
              </a:solidFill>
              <a:latin typeface="Trade Gothic LT Com" panose="020B0503040303020004" pitchFamily="34" charset="77"/>
              <a:cs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828099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DA4F9C-DC81-43D3-A9CD-C1B59370E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38"/>
          <a:stretch/>
        </p:blipFill>
        <p:spPr>
          <a:xfrm>
            <a:off x="1046831" y="958291"/>
            <a:ext cx="7657240" cy="4076997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8F281056-2FC7-4B5B-81D0-C9F76EFC1955}"/>
              </a:ext>
            </a:extLst>
          </p:cNvPr>
          <p:cNvSpPr txBox="1"/>
          <p:nvPr/>
        </p:nvSpPr>
        <p:spPr>
          <a:xfrm>
            <a:off x="2290876" y="124358"/>
            <a:ext cx="5171848" cy="833933"/>
          </a:xfrm>
          <a:prstGeom prst="rect">
            <a:avLst/>
          </a:prstGeom>
          <a:solidFill>
            <a:srgbClr val="EA5128"/>
          </a:solidFill>
        </p:spPr>
        <p:txBody>
          <a:bodyPr vert="horz" wrap="square" lIns="0" tIns="227184" rIns="0" bIns="0" rtlCol="0" anchor="ctr">
            <a:noAutofit/>
          </a:bodyPr>
          <a:lstStyle/>
          <a:p>
            <a:pPr lvl="0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tabLst>
                <a:tab pos="600716" algn="l"/>
              </a:tabLst>
            </a:pPr>
            <a:r>
              <a:rPr lang="en-US" sz="1800" cap="all" dirty="0">
                <a:solidFill>
                  <a:prstClr val="white"/>
                </a:solidFill>
                <a:latin typeface="Trade Gothic LT Com" pitchFamily="34" charset="0"/>
                <a:cs typeface="Arial" pitchFamily="34" charset="0"/>
              </a:rPr>
              <a:t>COMPARISON OF EMISSIONS SCOPE 1&amp;2 FOR STEEL PRODUCTION ROUTES</a:t>
            </a:r>
            <a:br>
              <a:rPr lang="en-US" sz="1800" b="1" cap="all" dirty="0">
                <a:solidFill>
                  <a:prstClr val="white"/>
                </a:solidFill>
                <a:latin typeface="Trade Gothic LT Com" pitchFamily="34" charset="0"/>
                <a:cs typeface="Arial" pitchFamily="34" charset="0"/>
              </a:rPr>
            </a:br>
            <a:endParaRPr lang="en-US" sz="1800" dirty="0">
              <a:solidFill>
                <a:srgbClr val="FFFFFF"/>
              </a:solidFill>
              <a:latin typeface="Trade Gothic LT Com" panose="020B0503040303020004" pitchFamily="34" charset="77"/>
              <a:cs typeface="Trade Gothic LT St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85DD3-A5FA-4BBC-9F7D-BE3C6F121C1C}"/>
              </a:ext>
            </a:extLst>
          </p:cNvPr>
          <p:cNvSpPr txBox="1"/>
          <p:nvPr/>
        </p:nvSpPr>
        <p:spPr>
          <a:xfrm>
            <a:off x="2437726" y="2512528"/>
            <a:ext cx="4875450" cy="46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85524-68EE-44C6-B310-0BBDEDF1F82C}"/>
              </a:ext>
            </a:extLst>
          </p:cNvPr>
          <p:cNvSpPr txBox="1"/>
          <p:nvPr/>
        </p:nvSpPr>
        <p:spPr>
          <a:xfrm>
            <a:off x="2484178" y="2143196"/>
            <a:ext cx="4875450" cy="46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B887F-BDD4-4DDB-A8D0-BFE207C740C1}"/>
              </a:ext>
            </a:extLst>
          </p:cNvPr>
          <p:cNvSpPr txBox="1"/>
          <p:nvPr/>
        </p:nvSpPr>
        <p:spPr>
          <a:xfrm>
            <a:off x="7406080" y="2202378"/>
            <a:ext cx="977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Blast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Furnace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+ BOF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149F676-0B1A-415F-91B9-23C0B6A61A2F}"/>
              </a:ext>
            </a:extLst>
          </p:cNvPr>
          <p:cNvSpPr txBox="1"/>
          <p:nvPr/>
        </p:nvSpPr>
        <p:spPr>
          <a:xfrm>
            <a:off x="8265133" y="3304920"/>
            <a:ext cx="1222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F5E8601-1E32-462E-B194-029093DDDC27}"/>
              </a:ext>
            </a:extLst>
          </p:cNvPr>
          <p:cNvSpPr txBox="1"/>
          <p:nvPr/>
        </p:nvSpPr>
        <p:spPr>
          <a:xfrm>
            <a:off x="7462724" y="3664792"/>
            <a:ext cx="195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GAS</a:t>
            </a:r>
            <a:endParaRPr lang="en-US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72490FC-4FD3-4477-AD24-7E24128D66EB}"/>
              </a:ext>
            </a:extLst>
          </p:cNvPr>
          <p:cNvSpPr txBox="1"/>
          <p:nvPr/>
        </p:nvSpPr>
        <p:spPr>
          <a:xfrm>
            <a:off x="7736690" y="4064902"/>
            <a:ext cx="16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sz="2000" dirty="0">
                <a:solidFill>
                  <a:srgbClr val="0D6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endParaRPr lang="en-US" sz="2000" dirty="0">
              <a:solidFill>
                <a:srgbClr val="0D6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671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ACFCA7-3047-4F4C-965E-D4CB35A07CDF}"/>
              </a:ext>
            </a:extLst>
          </p:cNvPr>
          <p:cNvGrpSpPr/>
          <p:nvPr/>
        </p:nvGrpSpPr>
        <p:grpSpPr>
          <a:xfrm>
            <a:off x="537491" y="888377"/>
            <a:ext cx="8663312" cy="3881184"/>
            <a:chOff x="6501399" y="715749"/>
            <a:chExt cx="19984350" cy="895303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6C2CED4-FA40-456C-9936-03666CEB7522}"/>
                </a:ext>
              </a:extLst>
            </p:cNvPr>
            <p:cNvGrpSpPr/>
            <p:nvPr/>
          </p:nvGrpSpPr>
          <p:grpSpPr>
            <a:xfrm>
              <a:off x="6501399" y="715749"/>
              <a:ext cx="19984350" cy="8953035"/>
              <a:chOff x="8181475" y="692368"/>
              <a:chExt cx="19984350" cy="8953035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72C01EA-5C6A-4C1F-AADD-6135A9A360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58374" y="6109967"/>
                <a:ext cx="1104731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49">
                <a:extLst>
                  <a:ext uri="{FF2B5EF4-FFF2-40B4-BE49-F238E27FC236}">
                    <a16:creationId xmlns:a16="http://schemas.microsoft.com/office/drawing/2014/main" id="{4EC97998-FD6A-4552-A954-E9D42E0C2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9488" y="5808698"/>
                <a:ext cx="307310" cy="602538"/>
              </a:xfrm>
              <a:custGeom>
                <a:avLst/>
                <a:gdLst>
                  <a:gd name="T0" fmla="*/ 0 w 45"/>
                  <a:gd name="T1" fmla="*/ 89 h 89"/>
                  <a:gd name="T2" fmla="*/ 45 w 45"/>
                  <a:gd name="T3" fmla="*/ 45 h 89"/>
                  <a:gd name="T4" fmla="*/ 0 w 45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9">
                    <a:moveTo>
                      <a:pt x="0" y="89"/>
                    </a:moveTo>
                    <a:lnTo>
                      <a:pt x="45" y="4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19BE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6DC4E1E-A561-4293-BB7F-0C33D64531C3}"/>
                  </a:ext>
                </a:extLst>
              </p:cNvPr>
              <p:cNvGrpSpPr/>
              <p:nvPr/>
            </p:nvGrpSpPr>
            <p:grpSpPr>
              <a:xfrm>
                <a:off x="18259881" y="3317001"/>
                <a:ext cx="1176870" cy="2894214"/>
                <a:chOff x="21883032" y="4471514"/>
                <a:chExt cx="1123073" cy="2761915"/>
              </a:xfrm>
            </p:grpSpPr>
            <p:sp>
              <p:nvSpPr>
                <p:cNvPr id="78" name="Oval 30">
                  <a:extLst>
                    <a:ext uri="{FF2B5EF4-FFF2-40B4-BE49-F238E27FC236}">
                      <a16:creationId xmlns:a16="http://schemas.microsoft.com/office/drawing/2014/main" id="{4657D2AB-DFCB-459F-8C54-EA0220A2C7CC}"/>
                    </a:ext>
                  </a:extLst>
                </p:cNvPr>
                <p:cNvSpPr/>
                <p:nvPr/>
              </p:nvSpPr>
              <p:spPr>
                <a:xfrm>
                  <a:off x="22255683" y="4481558"/>
                  <a:ext cx="398820" cy="258317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9DB2BC"/>
                </a:solidFill>
                <a:ln w="9528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vert="horz" wrap="none" lIns="33270" tIns="16635" rIns="33270" bIns="16635" anchor="ctr" anchorCtr="0" compatLnSpc="1">
                  <a:noAutofit/>
                </a:bodyPr>
                <a:lstStyle/>
                <a:p>
                  <a:pPr defTabSz="443564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873">
                    <a:solidFill>
                      <a:srgbClr val="000000"/>
                    </a:solidFill>
                    <a:latin typeface="Calibri" pitchFamily="34"/>
                    <a:cs typeface="Arial"/>
                  </a:endParaRPr>
                </a:p>
              </p:txBody>
            </p:sp>
            <p:sp>
              <p:nvSpPr>
                <p:cNvPr id="79" name="Freeform 31">
                  <a:extLst>
                    <a:ext uri="{FF2B5EF4-FFF2-40B4-BE49-F238E27FC236}">
                      <a16:creationId xmlns:a16="http://schemas.microsoft.com/office/drawing/2014/main" id="{645F88DE-ECC1-4B63-93D4-64E49F0698A7}"/>
                    </a:ext>
                  </a:extLst>
                </p:cNvPr>
                <p:cNvSpPr/>
                <p:nvPr/>
              </p:nvSpPr>
              <p:spPr>
                <a:xfrm>
                  <a:off x="21883032" y="4471514"/>
                  <a:ext cx="1123073" cy="276191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60"/>
                    <a:gd name="f7" fmla="val 559"/>
                    <a:gd name="f8" fmla="val 83"/>
                    <a:gd name="f9" fmla="val 19"/>
                    <a:gd name="f10" fmla="val 179"/>
                    <a:gd name="f11" fmla="val 259"/>
                    <a:gd name="f12" fmla="val 558"/>
                    <a:gd name="f13" fmla="val 262"/>
                    <a:gd name="f14" fmla="val 184"/>
                    <a:gd name="f15" fmla="val 30"/>
                    <a:gd name="f16" fmla="val 144"/>
                    <a:gd name="f17" fmla="val 46"/>
                    <a:gd name="f18" fmla="val 117"/>
                    <a:gd name="f19" fmla="val 6"/>
                    <a:gd name="f20" fmla="val 93"/>
                    <a:gd name="f21" fmla="+- 0 0 -90"/>
                    <a:gd name="f22" fmla="*/ f3 1 260"/>
                    <a:gd name="f23" fmla="*/ f4 1 559"/>
                    <a:gd name="f24" fmla="+- f7 0 f5"/>
                    <a:gd name="f25" fmla="+- f6 0 f5"/>
                    <a:gd name="f26" fmla="*/ f21 f0 1"/>
                    <a:gd name="f27" fmla="*/ f25 1 260"/>
                    <a:gd name="f28" fmla="*/ f24 1 559"/>
                    <a:gd name="f29" fmla="*/ 83 f25 1"/>
                    <a:gd name="f30" fmla="*/ 19 f24 1"/>
                    <a:gd name="f31" fmla="*/ 179 f24 1"/>
                    <a:gd name="f32" fmla="*/ 0 f25 1"/>
                    <a:gd name="f33" fmla="*/ 259 f24 1"/>
                    <a:gd name="f34" fmla="*/ 558 f24 1"/>
                    <a:gd name="f35" fmla="*/ 259 f25 1"/>
                    <a:gd name="f36" fmla="*/ 262 f24 1"/>
                    <a:gd name="f37" fmla="*/ 179 f25 1"/>
                    <a:gd name="f38" fmla="*/ 184 f24 1"/>
                    <a:gd name="f39" fmla="*/ 30 f24 1"/>
                    <a:gd name="f40" fmla="*/ 144 f25 1"/>
                    <a:gd name="f41" fmla="*/ 46 f24 1"/>
                    <a:gd name="f42" fmla="*/ 117 f25 1"/>
                    <a:gd name="f43" fmla="*/ 6 f24 1"/>
                    <a:gd name="f44" fmla="*/ 93 f25 1"/>
                    <a:gd name="f45" fmla="*/ 0 f24 1"/>
                    <a:gd name="f46" fmla="*/ f26 1 f2"/>
                    <a:gd name="f47" fmla="*/ f29 1 260"/>
                    <a:gd name="f48" fmla="*/ f30 1 559"/>
                    <a:gd name="f49" fmla="*/ f31 1 559"/>
                    <a:gd name="f50" fmla="*/ f32 1 260"/>
                    <a:gd name="f51" fmla="*/ f33 1 559"/>
                    <a:gd name="f52" fmla="*/ f34 1 559"/>
                    <a:gd name="f53" fmla="*/ f35 1 260"/>
                    <a:gd name="f54" fmla="*/ f36 1 559"/>
                    <a:gd name="f55" fmla="*/ f37 1 260"/>
                    <a:gd name="f56" fmla="*/ f38 1 559"/>
                    <a:gd name="f57" fmla="*/ f39 1 559"/>
                    <a:gd name="f58" fmla="*/ f40 1 260"/>
                    <a:gd name="f59" fmla="*/ f41 1 559"/>
                    <a:gd name="f60" fmla="*/ f42 1 260"/>
                    <a:gd name="f61" fmla="*/ f43 1 559"/>
                    <a:gd name="f62" fmla="*/ f44 1 260"/>
                    <a:gd name="f63" fmla="*/ f45 1 559"/>
                    <a:gd name="f64" fmla="*/ 0 1 f27"/>
                    <a:gd name="f65" fmla="*/ f6 1 f27"/>
                    <a:gd name="f66" fmla="*/ 0 1 f28"/>
                    <a:gd name="f67" fmla="*/ f7 1 f28"/>
                    <a:gd name="f68" fmla="+- f46 0 f1"/>
                    <a:gd name="f69" fmla="*/ f47 1 f27"/>
                    <a:gd name="f70" fmla="*/ f48 1 f28"/>
                    <a:gd name="f71" fmla="*/ f49 1 f28"/>
                    <a:gd name="f72" fmla="*/ f50 1 f27"/>
                    <a:gd name="f73" fmla="*/ f51 1 f28"/>
                    <a:gd name="f74" fmla="*/ f52 1 f28"/>
                    <a:gd name="f75" fmla="*/ f53 1 f27"/>
                    <a:gd name="f76" fmla="*/ f54 1 f28"/>
                    <a:gd name="f77" fmla="*/ f55 1 f27"/>
                    <a:gd name="f78" fmla="*/ f56 1 f28"/>
                    <a:gd name="f79" fmla="*/ f57 1 f28"/>
                    <a:gd name="f80" fmla="*/ f58 1 f27"/>
                    <a:gd name="f81" fmla="*/ f59 1 f28"/>
                    <a:gd name="f82" fmla="*/ f60 1 f27"/>
                    <a:gd name="f83" fmla="*/ f61 1 f28"/>
                    <a:gd name="f84" fmla="*/ f62 1 f27"/>
                    <a:gd name="f85" fmla="*/ f63 1 f28"/>
                    <a:gd name="f86" fmla="*/ f64 f22 1"/>
                    <a:gd name="f87" fmla="*/ f65 f22 1"/>
                    <a:gd name="f88" fmla="*/ f67 f23 1"/>
                    <a:gd name="f89" fmla="*/ f66 f23 1"/>
                    <a:gd name="f90" fmla="*/ f69 f22 1"/>
                    <a:gd name="f91" fmla="*/ f70 f23 1"/>
                    <a:gd name="f92" fmla="*/ f71 f23 1"/>
                    <a:gd name="f93" fmla="*/ f72 f22 1"/>
                    <a:gd name="f94" fmla="*/ f73 f23 1"/>
                    <a:gd name="f95" fmla="*/ f74 f23 1"/>
                    <a:gd name="f96" fmla="*/ f75 f22 1"/>
                    <a:gd name="f97" fmla="*/ f76 f23 1"/>
                    <a:gd name="f98" fmla="*/ f77 f22 1"/>
                    <a:gd name="f99" fmla="*/ f78 f23 1"/>
                    <a:gd name="f100" fmla="*/ f79 f23 1"/>
                    <a:gd name="f101" fmla="*/ f80 f22 1"/>
                    <a:gd name="f102" fmla="*/ f81 f23 1"/>
                    <a:gd name="f103" fmla="*/ f82 f22 1"/>
                    <a:gd name="f104" fmla="*/ f83 f23 1"/>
                    <a:gd name="f105" fmla="*/ f84 f22 1"/>
                    <a:gd name="f106" fmla="*/ f85 f2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8">
                      <a:pos x="f90" y="f91"/>
                    </a:cxn>
                    <a:cxn ang="f68">
                      <a:pos x="f90" y="f92"/>
                    </a:cxn>
                    <a:cxn ang="f68">
                      <a:pos x="f93" y="f94"/>
                    </a:cxn>
                    <a:cxn ang="f68">
                      <a:pos x="f93" y="f95"/>
                    </a:cxn>
                    <a:cxn ang="f68">
                      <a:pos x="f96" y="f95"/>
                    </a:cxn>
                    <a:cxn ang="f68">
                      <a:pos x="f96" y="f97"/>
                    </a:cxn>
                    <a:cxn ang="f68">
                      <a:pos x="f98" y="f99"/>
                    </a:cxn>
                    <a:cxn ang="f68">
                      <a:pos x="f98" y="f100"/>
                    </a:cxn>
                    <a:cxn ang="f68">
                      <a:pos x="f101" y="f102"/>
                    </a:cxn>
                    <a:cxn ang="f68">
                      <a:pos x="f103" y="f104"/>
                    </a:cxn>
                    <a:cxn ang="f68">
                      <a:pos x="f105" y="f106"/>
                    </a:cxn>
                    <a:cxn ang="f68">
                      <a:pos x="f90" y="f91"/>
                    </a:cxn>
                  </a:cxnLst>
                  <a:rect l="f86" t="f89" r="f87" b="f88"/>
                  <a:pathLst>
                    <a:path w="260" h="559">
                      <a:moveTo>
                        <a:pt x="f8" y="f9"/>
                      </a:moveTo>
                      <a:lnTo>
                        <a:pt x="f8" y="f10"/>
                      </a:lnTo>
                      <a:lnTo>
                        <a:pt x="f5" y="f11"/>
                      </a:lnTo>
                      <a:lnTo>
                        <a:pt x="f5" y="f12"/>
                      </a:lnTo>
                      <a:lnTo>
                        <a:pt x="f11" y="f12"/>
                      </a:lnTo>
                      <a:lnTo>
                        <a:pt x="f11" y="f13"/>
                      </a:lnTo>
                      <a:lnTo>
                        <a:pt x="f10" y="f14"/>
                      </a:lnTo>
                      <a:lnTo>
                        <a:pt x="f10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5"/>
                      </a:lnTo>
                      <a:lnTo>
                        <a:pt x="f8" y="f9"/>
                      </a:lnTo>
                    </a:path>
                  </a:pathLst>
                </a:custGeom>
                <a:solidFill>
                  <a:srgbClr val="9DB2BC"/>
                </a:solidFill>
                <a:ln w="12701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vert="horz" wrap="square" lIns="33270" tIns="16635" rIns="33270" bIns="16635" anchor="t" anchorCtr="0" compatLnSpc="1">
                  <a:noAutofit/>
                </a:bodyPr>
                <a:lstStyle/>
                <a:p>
                  <a:pPr defTabSz="443564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873">
                    <a:solidFill>
                      <a:srgbClr val="000000"/>
                    </a:solidFill>
                    <a:latin typeface="Calibri" pitchFamily="34"/>
                    <a:cs typeface="Arial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BC0DA70-7D73-4590-94A2-2C0C3A71A197}"/>
                  </a:ext>
                </a:extLst>
              </p:cNvPr>
              <p:cNvGrpSpPr/>
              <p:nvPr/>
            </p:nvGrpSpPr>
            <p:grpSpPr>
              <a:xfrm>
                <a:off x="18462964" y="5011747"/>
                <a:ext cx="1034088" cy="1012282"/>
                <a:chOff x="22149861" y="9026950"/>
                <a:chExt cx="1013234" cy="991868"/>
              </a:xfrm>
            </p:grpSpPr>
            <p:sp>
              <p:nvSpPr>
                <p:cNvPr id="75" name="Freeform 83">
                  <a:extLst>
                    <a:ext uri="{FF2B5EF4-FFF2-40B4-BE49-F238E27FC236}">
                      <a16:creationId xmlns:a16="http://schemas.microsoft.com/office/drawing/2014/main" id="{286EBF9C-6860-4388-8E67-D682782A9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49861" y="9026950"/>
                  <a:ext cx="733429" cy="991868"/>
                </a:xfrm>
                <a:custGeom>
                  <a:avLst/>
                  <a:gdLst>
                    <a:gd name="T0" fmla="*/ 0 w 73"/>
                    <a:gd name="T1" fmla="*/ 88 h 100"/>
                    <a:gd name="T2" fmla="*/ 12 w 73"/>
                    <a:gd name="T3" fmla="*/ 100 h 100"/>
                    <a:gd name="T4" fmla="*/ 25 w 73"/>
                    <a:gd name="T5" fmla="*/ 88 h 100"/>
                    <a:gd name="T6" fmla="*/ 24 w 73"/>
                    <a:gd name="T7" fmla="*/ 79 h 100"/>
                    <a:gd name="T8" fmla="*/ 24 w 73"/>
                    <a:gd name="T9" fmla="*/ 12 h 100"/>
                    <a:gd name="T10" fmla="*/ 37 w 73"/>
                    <a:gd name="T11" fmla="*/ 0 h 100"/>
                    <a:gd name="T12" fmla="*/ 49 w 73"/>
                    <a:gd name="T13" fmla="*/ 12 h 100"/>
                    <a:gd name="T14" fmla="*/ 49 w 73"/>
                    <a:gd name="T15" fmla="*/ 88 h 100"/>
                    <a:gd name="T16" fmla="*/ 61 w 73"/>
                    <a:gd name="T17" fmla="*/ 100 h 100"/>
                    <a:gd name="T18" fmla="*/ 73 w 73"/>
                    <a:gd name="T19" fmla="*/ 8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100">
                      <a:moveTo>
                        <a:pt x="0" y="88"/>
                      </a:moveTo>
                      <a:cubicBezTo>
                        <a:pt x="0" y="94"/>
                        <a:pt x="6" y="100"/>
                        <a:pt x="12" y="100"/>
                      </a:cubicBezTo>
                      <a:cubicBezTo>
                        <a:pt x="19" y="100"/>
                        <a:pt x="25" y="94"/>
                        <a:pt x="25" y="88"/>
                      </a:cubicBezTo>
                      <a:cubicBezTo>
                        <a:pt x="24" y="79"/>
                        <a:pt x="24" y="79"/>
                        <a:pt x="24" y="79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6"/>
                        <a:pt x="30" y="0"/>
                        <a:pt x="37" y="0"/>
                      </a:cubicBezTo>
                      <a:cubicBezTo>
                        <a:pt x="43" y="0"/>
                        <a:pt x="49" y="6"/>
                        <a:pt x="49" y="12"/>
                      </a:cubicBezTo>
                      <a:cubicBezTo>
                        <a:pt x="49" y="88"/>
                        <a:pt x="49" y="88"/>
                        <a:pt x="49" y="88"/>
                      </a:cubicBezTo>
                      <a:cubicBezTo>
                        <a:pt x="49" y="94"/>
                        <a:pt x="54" y="100"/>
                        <a:pt x="61" y="100"/>
                      </a:cubicBezTo>
                      <a:cubicBezTo>
                        <a:pt x="68" y="100"/>
                        <a:pt x="73" y="94"/>
                        <a:pt x="73" y="88"/>
                      </a:cubicBezTo>
                    </a:path>
                  </a:pathLst>
                </a:custGeom>
                <a:noFill/>
                <a:ln w="25400" cap="flat">
                  <a:solidFill>
                    <a:srgbClr val="EB2D2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44359" tIns="22180" rIns="44359" bIns="221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163"/>
                </a:p>
              </p:txBody>
            </p:sp>
            <p:sp>
              <p:nvSpPr>
                <p:cNvPr id="76" name="Freeform 84">
                  <a:extLst>
                    <a:ext uri="{FF2B5EF4-FFF2-40B4-BE49-F238E27FC236}">
                      <a16:creationId xmlns:a16="http://schemas.microsoft.com/office/drawing/2014/main" id="{F5A970B4-743B-41E0-8394-7E01885C8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83290" y="9106801"/>
                  <a:ext cx="279805" cy="823758"/>
                </a:xfrm>
                <a:custGeom>
                  <a:avLst/>
                  <a:gdLst>
                    <a:gd name="T0" fmla="*/ 0 w 66"/>
                    <a:gd name="T1" fmla="*/ 186 h 186"/>
                    <a:gd name="T2" fmla="*/ 0 w 66"/>
                    <a:gd name="T3" fmla="*/ 0 h 186"/>
                    <a:gd name="T4" fmla="*/ 66 w 66"/>
                    <a:gd name="T5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186">
                      <a:moveTo>
                        <a:pt x="0" y="186"/>
                      </a:moveTo>
                      <a:lnTo>
                        <a:pt x="0" y="0"/>
                      </a:lnTo>
                      <a:lnTo>
                        <a:pt x="66" y="0"/>
                      </a:lnTo>
                    </a:path>
                  </a:pathLst>
                </a:custGeom>
                <a:noFill/>
                <a:ln w="25400" cap="flat">
                  <a:solidFill>
                    <a:srgbClr val="EB2D2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44359" tIns="22180" rIns="44359" bIns="221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163"/>
                </a:p>
              </p:txBody>
            </p:sp>
            <p:sp>
              <p:nvSpPr>
                <p:cNvPr id="77" name="Line 145">
                  <a:extLst>
                    <a:ext uri="{FF2B5EF4-FFF2-40B4-BE49-F238E27FC236}">
                      <a16:creationId xmlns:a16="http://schemas.microsoft.com/office/drawing/2014/main" id="{9CF75BA0-E172-4773-9CD2-2E213E5F31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149861" y="9094202"/>
                  <a:ext cx="0" cy="815349"/>
                </a:xfrm>
                <a:prstGeom prst="line">
                  <a:avLst/>
                </a:prstGeom>
                <a:noFill/>
                <a:ln w="25400" cap="flat">
                  <a:solidFill>
                    <a:srgbClr val="EB2D2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44359" tIns="22180" rIns="44359" bIns="221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163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2E994E3-AC35-45FA-A5C6-B529C23AB398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>
              <a:xfrm flipV="1">
                <a:off x="17333355" y="3764362"/>
                <a:ext cx="961" cy="4734611"/>
              </a:xfrm>
              <a:prstGeom prst="line">
                <a:avLst/>
              </a:prstGeom>
              <a:noFill/>
              <a:ln w="25400" cap="flat">
                <a:solidFill>
                  <a:srgbClr val="EB2D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Freeform 149">
                <a:extLst>
                  <a:ext uri="{FF2B5EF4-FFF2-40B4-BE49-F238E27FC236}">
                    <a16:creationId xmlns:a16="http://schemas.microsoft.com/office/drawing/2014/main" id="{183EC334-E067-49A4-8A11-94508FF212A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7177275" y="3616748"/>
                <a:ext cx="307310" cy="602538"/>
              </a:xfrm>
              <a:custGeom>
                <a:avLst/>
                <a:gdLst>
                  <a:gd name="T0" fmla="*/ 0 w 45"/>
                  <a:gd name="T1" fmla="*/ 89 h 89"/>
                  <a:gd name="T2" fmla="*/ 45 w 45"/>
                  <a:gd name="T3" fmla="*/ 45 h 89"/>
                  <a:gd name="T4" fmla="*/ 0 w 45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9">
                    <a:moveTo>
                      <a:pt x="0" y="89"/>
                    </a:moveTo>
                    <a:lnTo>
                      <a:pt x="45" y="4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EB2D2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46F7E3E-C2E4-4EFE-8E0B-A47916FCE282}"/>
                  </a:ext>
                </a:extLst>
              </p:cNvPr>
              <p:cNvCxnSpPr>
                <a:cxnSpLocks/>
                <a:stCxn id="65" idx="1"/>
              </p:cNvCxnSpPr>
              <p:nvPr/>
            </p:nvCxnSpPr>
            <p:spPr>
              <a:xfrm>
                <a:off x="11258452" y="1971793"/>
                <a:ext cx="11943074" cy="28734"/>
              </a:xfrm>
              <a:prstGeom prst="line">
                <a:avLst/>
              </a:prstGeom>
              <a:noFill/>
              <a:ln w="25400" cap="flat">
                <a:solidFill>
                  <a:srgbClr val="EB2D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Line 139">
                <a:extLst>
                  <a:ext uri="{FF2B5EF4-FFF2-40B4-BE49-F238E27FC236}">
                    <a16:creationId xmlns:a16="http://schemas.microsoft.com/office/drawing/2014/main" id="{913DAFB4-1F41-4F7E-829A-98804B28D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75474" y="1970415"/>
                <a:ext cx="0" cy="6429154"/>
              </a:xfrm>
              <a:prstGeom prst="line">
                <a:avLst/>
              </a:prstGeom>
              <a:noFill/>
              <a:ln w="25400" cap="flat">
                <a:solidFill>
                  <a:srgbClr val="EB2D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33270" tIns="16635" rIns="33270" bIns="16635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sp>
            <p:nvSpPr>
              <p:cNvPr id="20" name="Oval 124">
                <a:extLst>
                  <a:ext uri="{FF2B5EF4-FFF2-40B4-BE49-F238E27FC236}">
                    <a16:creationId xmlns:a16="http://schemas.microsoft.com/office/drawing/2014/main" id="{22CF2208-C5AF-4EE9-91FD-490B4301B344}"/>
                  </a:ext>
                </a:extLst>
              </p:cNvPr>
              <p:cNvSpPr/>
              <p:nvPr/>
            </p:nvSpPr>
            <p:spPr>
              <a:xfrm>
                <a:off x="9004412" y="8384995"/>
                <a:ext cx="285498" cy="27837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19BEFF"/>
              </a:solidFill>
              <a:ln cap="flat">
                <a:noFill/>
                <a:prstDash val="solid"/>
              </a:ln>
            </p:spPr>
            <p:txBody>
              <a:bodyPr vert="horz" wrap="square" lIns="44358" tIns="22181" rIns="44358" bIns="22181" anchor="t" anchorCtr="0" compatLnSpc="1">
                <a:noAutofit/>
              </a:bodyPr>
              <a:lstStyle/>
              <a:p>
                <a:pPr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>
                  <a:latin typeface="Calibri" pitchFamily="34"/>
                  <a:cs typeface="Arial"/>
                </a:endParaRPr>
              </a:p>
            </p:txBody>
          </p:sp>
          <p:sp>
            <p:nvSpPr>
              <p:cNvPr id="21" name="Freeform 166">
                <a:extLst>
                  <a:ext uri="{FF2B5EF4-FFF2-40B4-BE49-F238E27FC236}">
                    <a16:creationId xmlns:a16="http://schemas.microsoft.com/office/drawing/2014/main" id="{83947525-E304-4588-9628-32AF17A5E1F2}"/>
                  </a:ext>
                </a:extLst>
              </p:cNvPr>
              <p:cNvSpPr/>
              <p:nvPr/>
            </p:nvSpPr>
            <p:spPr>
              <a:xfrm>
                <a:off x="10779549" y="4373733"/>
                <a:ext cx="877943" cy="69535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3"/>
                  <a:gd name="f7" fmla="val 86"/>
                  <a:gd name="f8" fmla="+- 0 0 -90"/>
                  <a:gd name="f9" fmla="*/ f3 1 123"/>
                  <a:gd name="f10" fmla="*/ f4 1 86"/>
                  <a:gd name="f11" fmla="+- f7 0 f5"/>
                  <a:gd name="f12" fmla="+- f6 0 f5"/>
                  <a:gd name="f13" fmla="*/ f8 f0 1"/>
                  <a:gd name="f14" fmla="*/ f12 1 123"/>
                  <a:gd name="f15" fmla="*/ f11 1 86"/>
                  <a:gd name="f16" fmla="*/ 0 f12 1"/>
                  <a:gd name="f17" fmla="*/ 0 f11 1"/>
                  <a:gd name="f18" fmla="*/ 123 f12 1"/>
                  <a:gd name="f19" fmla="*/ 86 f11 1"/>
                  <a:gd name="f20" fmla="*/ f13 1 f2"/>
                  <a:gd name="f21" fmla="*/ f16 1 123"/>
                  <a:gd name="f22" fmla="*/ f17 1 86"/>
                  <a:gd name="f23" fmla="*/ f18 1 123"/>
                  <a:gd name="f24" fmla="*/ f19 1 86"/>
                  <a:gd name="f25" fmla="*/ 0 1 f14"/>
                  <a:gd name="f26" fmla="*/ f6 1 f14"/>
                  <a:gd name="f27" fmla="*/ 0 1 f15"/>
                  <a:gd name="f28" fmla="*/ f7 1 f15"/>
                  <a:gd name="f29" fmla="+- f20 0 f1"/>
                  <a:gd name="f30" fmla="*/ f21 1 f14"/>
                  <a:gd name="f31" fmla="*/ f22 1 f15"/>
                  <a:gd name="f32" fmla="*/ f23 1 f14"/>
                  <a:gd name="f33" fmla="*/ f24 1 f15"/>
                  <a:gd name="f34" fmla="*/ f25 f9 1"/>
                  <a:gd name="f35" fmla="*/ f26 f9 1"/>
                  <a:gd name="f36" fmla="*/ f28 f10 1"/>
                  <a:gd name="f37" fmla="*/ f27 f10 1"/>
                  <a:gd name="f38" fmla="*/ f30 f9 1"/>
                  <a:gd name="f39" fmla="*/ f31 f10 1"/>
                  <a:gd name="f40" fmla="*/ f32 f9 1"/>
                  <a:gd name="f41" fmla="*/ f33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38" y="f39"/>
                  </a:cxn>
                  <a:cxn ang="f29">
                    <a:pos x="f40" y="f41"/>
                  </a:cxn>
                  <a:cxn ang="f29">
                    <a:pos x="f38" y="f39"/>
                  </a:cxn>
                </a:cxnLst>
                <a:rect l="f34" t="f37" r="f35" b="f36"/>
                <a:pathLst>
                  <a:path w="123" h="86">
                    <a:moveTo>
                      <a:pt x="f5" y="f5"/>
                    </a:moveTo>
                    <a:lnTo>
                      <a:pt x="f6" y="f7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2878A0"/>
              </a:solidFill>
              <a:ln cap="flat">
                <a:noFill/>
                <a:prstDash val="solid"/>
              </a:ln>
            </p:spPr>
            <p:txBody>
              <a:bodyPr vert="horz" wrap="square" lIns="44358" tIns="22181" rIns="44358" bIns="22181" anchor="t" anchorCtr="0" compatLnSpc="1">
                <a:noAutofit/>
              </a:bodyPr>
              <a:lstStyle/>
              <a:p>
                <a:pPr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>
                  <a:latin typeface="Calibri" pitchFamily="34"/>
                  <a:cs typeface="Arial"/>
                </a:endParaRPr>
              </a:p>
            </p:txBody>
          </p:sp>
          <p:sp>
            <p:nvSpPr>
              <p:cNvPr id="22" name="Freeform 173">
                <a:extLst>
                  <a:ext uri="{FF2B5EF4-FFF2-40B4-BE49-F238E27FC236}">
                    <a16:creationId xmlns:a16="http://schemas.microsoft.com/office/drawing/2014/main" id="{E2629CDE-62B9-409E-A616-89685F32EC29}"/>
                  </a:ext>
                </a:extLst>
              </p:cNvPr>
              <p:cNvSpPr/>
              <p:nvPr/>
            </p:nvSpPr>
            <p:spPr>
              <a:xfrm>
                <a:off x="19224894" y="786606"/>
                <a:ext cx="877943" cy="6138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3"/>
                  <a:gd name="f7" fmla="val 86"/>
                  <a:gd name="f8" fmla="+- 0 0 -90"/>
                  <a:gd name="f9" fmla="*/ f3 1 123"/>
                  <a:gd name="f10" fmla="*/ f4 1 86"/>
                  <a:gd name="f11" fmla="+- f7 0 f5"/>
                  <a:gd name="f12" fmla="+- f6 0 f5"/>
                  <a:gd name="f13" fmla="*/ f8 f0 1"/>
                  <a:gd name="f14" fmla="*/ f12 1 123"/>
                  <a:gd name="f15" fmla="*/ f11 1 86"/>
                  <a:gd name="f16" fmla="*/ 0 f12 1"/>
                  <a:gd name="f17" fmla="*/ 0 f11 1"/>
                  <a:gd name="f18" fmla="*/ 123 f12 1"/>
                  <a:gd name="f19" fmla="*/ 86 f11 1"/>
                  <a:gd name="f20" fmla="*/ f13 1 f2"/>
                  <a:gd name="f21" fmla="*/ f16 1 123"/>
                  <a:gd name="f22" fmla="*/ f17 1 86"/>
                  <a:gd name="f23" fmla="*/ f18 1 123"/>
                  <a:gd name="f24" fmla="*/ f19 1 86"/>
                  <a:gd name="f25" fmla="*/ 0 1 f14"/>
                  <a:gd name="f26" fmla="*/ f6 1 f14"/>
                  <a:gd name="f27" fmla="*/ 0 1 f15"/>
                  <a:gd name="f28" fmla="*/ f7 1 f15"/>
                  <a:gd name="f29" fmla="+- f20 0 f1"/>
                  <a:gd name="f30" fmla="*/ f21 1 f14"/>
                  <a:gd name="f31" fmla="*/ f22 1 f15"/>
                  <a:gd name="f32" fmla="*/ f23 1 f14"/>
                  <a:gd name="f33" fmla="*/ f24 1 f15"/>
                  <a:gd name="f34" fmla="*/ f25 f9 1"/>
                  <a:gd name="f35" fmla="*/ f26 f9 1"/>
                  <a:gd name="f36" fmla="*/ f28 f10 1"/>
                  <a:gd name="f37" fmla="*/ f27 f10 1"/>
                  <a:gd name="f38" fmla="*/ f30 f9 1"/>
                  <a:gd name="f39" fmla="*/ f31 f10 1"/>
                  <a:gd name="f40" fmla="*/ f32 f9 1"/>
                  <a:gd name="f41" fmla="*/ f33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38" y="f39"/>
                  </a:cxn>
                  <a:cxn ang="f29">
                    <a:pos x="f40" y="f41"/>
                  </a:cxn>
                  <a:cxn ang="f29">
                    <a:pos x="f38" y="f39"/>
                  </a:cxn>
                </a:cxnLst>
                <a:rect l="f34" t="f37" r="f35" b="f36"/>
                <a:pathLst>
                  <a:path w="123" h="86">
                    <a:moveTo>
                      <a:pt x="f5" y="f5"/>
                    </a:moveTo>
                    <a:lnTo>
                      <a:pt x="f6" y="f7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2878A0"/>
              </a:solidFill>
              <a:ln cap="flat">
                <a:noFill/>
                <a:prstDash val="solid"/>
              </a:ln>
            </p:spPr>
            <p:txBody>
              <a:bodyPr vert="horz" wrap="square" lIns="44358" tIns="22181" rIns="44358" bIns="22181" anchor="t" anchorCtr="0" compatLnSpc="1">
                <a:noAutofit/>
              </a:bodyPr>
              <a:lstStyle/>
              <a:p>
                <a:pPr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>
                  <a:latin typeface="Calibri" pitchFamily="34"/>
                  <a:cs typeface="Arial"/>
                </a:endParaRPr>
              </a:p>
            </p:txBody>
          </p:sp>
          <p:sp>
            <p:nvSpPr>
              <p:cNvPr id="23" name="Freeform 178">
                <a:extLst>
                  <a:ext uri="{FF2B5EF4-FFF2-40B4-BE49-F238E27FC236}">
                    <a16:creationId xmlns:a16="http://schemas.microsoft.com/office/drawing/2014/main" id="{CD33BF76-9F60-4F6A-863A-EFB337071E61}"/>
                  </a:ext>
                </a:extLst>
              </p:cNvPr>
              <p:cNvSpPr/>
              <p:nvPr/>
            </p:nvSpPr>
            <p:spPr>
              <a:xfrm>
                <a:off x="23143469" y="1107799"/>
                <a:ext cx="2662356" cy="196284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3"/>
                  <a:gd name="f7" fmla="val 275"/>
                  <a:gd name="f8" fmla="+- 0 0 -90"/>
                  <a:gd name="f9" fmla="*/ f3 1 373"/>
                  <a:gd name="f10" fmla="*/ f4 1 275"/>
                  <a:gd name="f11" fmla="+- f7 0 f5"/>
                  <a:gd name="f12" fmla="+- f6 0 f5"/>
                  <a:gd name="f13" fmla="*/ f8 f0 1"/>
                  <a:gd name="f14" fmla="*/ f12 1 373"/>
                  <a:gd name="f15" fmla="*/ f11 1 275"/>
                  <a:gd name="f16" fmla="*/ 0 f12 1"/>
                  <a:gd name="f17" fmla="*/ 0 f11 1"/>
                  <a:gd name="f18" fmla="*/ 373 f12 1"/>
                  <a:gd name="f19" fmla="*/ 275 f11 1"/>
                  <a:gd name="f20" fmla="*/ f13 1 f2"/>
                  <a:gd name="f21" fmla="*/ f16 1 373"/>
                  <a:gd name="f22" fmla="*/ f17 1 275"/>
                  <a:gd name="f23" fmla="*/ f18 1 373"/>
                  <a:gd name="f24" fmla="*/ f19 1 275"/>
                  <a:gd name="f25" fmla="*/ 0 1 f14"/>
                  <a:gd name="f26" fmla="*/ f6 1 f14"/>
                  <a:gd name="f27" fmla="*/ 0 1 f15"/>
                  <a:gd name="f28" fmla="*/ f7 1 f15"/>
                  <a:gd name="f29" fmla="+- f20 0 f1"/>
                  <a:gd name="f30" fmla="*/ f21 1 f14"/>
                  <a:gd name="f31" fmla="*/ f22 1 f15"/>
                  <a:gd name="f32" fmla="*/ f23 1 f14"/>
                  <a:gd name="f33" fmla="*/ f24 1 f15"/>
                  <a:gd name="f34" fmla="*/ f25 f9 1"/>
                  <a:gd name="f35" fmla="*/ f26 f9 1"/>
                  <a:gd name="f36" fmla="*/ f28 f10 1"/>
                  <a:gd name="f37" fmla="*/ f27 f10 1"/>
                  <a:gd name="f38" fmla="*/ f30 f9 1"/>
                  <a:gd name="f39" fmla="*/ f31 f10 1"/>
                  <a:gd name="f40" fmla="*/ f32 f9 1"/>
                  <a:gd name="f41" fmla="*/ f33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38" y="f39"/>
                  </a:cxn>
                  <a:cxn ang="f29">
                    <a:pos x="f40" y="f41"/>
                  </a:cxn>
                  <a:cxn ang="f29">
                    <a:pos x="f38" y="f39"/>
                  </a:cxn>
                </a:cxnLst>
                <a:rect l="f34" t="f37" r="f35" b="f36"/>
                <a:pathLst>
                  <a:path w="373" h="275">
                    <a:moveTo>
                      <a:pt x="f5" y="f5"/>
                    </a:moveTo>
                    <a:lnTo>
                      <a:pt x="f6" y="f7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E71313"/>
              </a:solidFill>
              <a:ln cap="flat">
                <a:noFill/>
                <a:prstDash val="solid"/>
              </a:ln>
            </p:spPr>
            <p:txBody>
              <a:bodyPr vert="horz" wrap="square" lIns="44358" tIns="22181" rIns="44358" bIns="22181" anchor="t" anchorCtr="0" compatLnSpc="1">
                <a:noAutofit/>
              </a:bodyPr>
              <a:lstStyle/>
              <a:p>
                <a:pPr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>
                  <a:latin typeface="Calibri" pitchFamily="34"/>
                  <a:cs typeface="Arial"/>
                </a:endParaRPr>
              </a:p>
            </p:txBody>
          </p:sp>
          <p:sp>
            <p:nvSpPr>
              <p:cNvPr id="24" name="Line 179">
                <a:extLst>
                  <a:ext uri="{FF2B5EF4-FFF2-40B4-BE49-F238E27FC236}">
                    <a16:creationId xmlns:a16="http://schemas.microsoft.com/office/drawing/2014/main" id="{FCEC94DD-56FB-4651-BA9B-C692EC4F3045}"/>
                  </a:ext>
                </a:extLst>
              </p:cNvPr>
              <p:cNvSpPr/>
              <p:nvPr/>
            </p:nvSpPr>
            <p:spPr>
              <a:xfrm>
                <a:off x="23180588" y="1994610"/>
                <a:ext cx="2604299" cy="105584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5400" cap="flat">
                <a:solidFill>
                  <a:srgbClr val="EB2D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33270" tIns="16635" rIns="33270" bIns="1663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63"/>
              </a:p>
            </p:txBody>
          </p:sp>
          <p:sp>
            <p:nvSpPr>
              <p:cNvPr id="25" name="Oval 144">
                <a:extLst>
                  <a:ext uri="{FF2B5EF4-FFF2-40B4-BE49-F238E27FC236}">
                    <a16:creationId xmlns:a16="http://schemas.microsoft.com/office/drawing/2014/main" id="{45A2C5FA-DD0A-4CFF-B2FA-C1FD5D9C934A}"/>
                  </a:ext>
                </a:extLst>
              </p:cNvPr>
              <p:cNvSpPr/>
              <p:nvPr/>
            </p:nvSpPr>
            <p:spPr>
              <a:xfrm>
                <a:off x="23476055" y="6781273"/>
                <a:ext cx="335478" cy="3426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DB2BC"/>
              </a:solidFill>
              <a:ln cap="flat">
                <a:noFill/>
                <a:prstDash val="solid"/>
              </a:ln>
            </p:spPr>
            <p:txBody>
              <a:bodyPr vert="horz" wrap="square" lIns="44358" tIns="22181" rIns="44358" bIns="22181" anchor="t" anchorCtr="0" compatLnSpc="1">
                <a:noAutofit/>
              </a:bodyPr>
              <a:lstStyle/>
              <a:p>
                <a:pPr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>
                  <a:latin typeface="Calibri" pitchFamily="34"/>
                  <a:cs typeface="Arial"/>
                </a:endParaRPr>
              </a:p>
            </p:txBody>
          </p:sp>
          <p:sp>
            <p:nvSpPr>
              <p:cNvPr id="26" name="Rectangle 171">
                <a:extLst>
                  <a:ext uri="{FF2B5EF4-FFF2-40B4-BE49-F238E27FC236}">
                    <a16:creationId xmlns:a16="http://schemas.microsoft.com/office/drawing/2014/main" id="{51FDD0EE-3446-41F2-94D3-900F81236627}"/>
                  </a:ext>
                </a:extLst>
              </p:cNvPr>
              <p:cNvSpPr/>
              <p:nvPr/>
            </p:nvSpPr>
            <p:spPr>
              <a:xfrm>
                <a:off x="25997122" y="1892710"/>
                <a:ext cx="1061262" cy="309874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873" b="1" dirty="0">
                    <a:latin typeface="DanieliFont" pitchFamily="50" charset="0"/>
                    <a:cs typeface="Arial"/>
                  </a:rPr>
                  <a:t>IRON ORE</a:t>
                </a:r>
              </a:p>
            </p:txBody>
          </p:sp>
          <p:sp>
            <p:nvSpPr>
              <p:cNvPr id="27" name="Rectangle 173">
                <a:extLst>
                  <a:ext uri="{FF2B5EF4-FFF2-40B4-BE49-F238E27FC236}">
                    <a16:creationId xmlns:a16="http://schemas.microsoft.com/office/drawing/2014/main" id="{279FC1F5-75D5-4183-9A9C-1DA1785AE45F}"/>
                  </a:ext>
                </a:extLst>
              </p:cNvPr>
              <p:cNvSpPr/>
              <p:nvPr/>
            </p:nvSpPr>
            <p:spPr>
              <a:xfrm>
                <a:off x="20518895" y="692368"/>
                <a:ext cx="1586347" cy="619746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873" b="1" dirty="0">
                    <a:latin typeface="DanieliFont" pitchFamily="50" charset="0"/>
                    <a:cs typeface="Arial"/>
                  </a:rPr>
                  <a:t>TOP GAS HEAT</a:t>
                </a:r>
                <a:br>
                  <a:rPr lang="en-US" sz="873" b="1" dirty="0">
                    <a:latin typeface="DanieliFont" pitchFamily="50" charset="0"/>
                    <a:cs typeface="Arial"/>
                  </a:rPr>
                </a:br>
                <a:r>
                  <a:rPr lang="en-US" sz="873" b="1" dirty="0">
                    <a:latin typeface="DanieliFont" pitchFamily="50" charset="0"/>
                    <a:cs typeface="Arial"/>
                  </a:rPr>
                  <a:t>RECUPERATOR</a:t>
                </a:r>
              </a:p>
            </p:txBody>
          </p:sp>
          <p:sp>
            <p:nvSpPr>
              <p:cNvPr id="28" name="Rectangle 174">
                <a:extLst>
                  <a:ext uri="{FF2B5EF4-FFF2-40B4-BE49-F238E27FC236}">
                    <a16:creationId xmlns:a16="http://schemas.microsoft.com/office/drawing/2014/main" id="{33167712-6EF1-4C86-BF3E-492839C95729}"/>
                  </a:ext>
                </a:extLst>
              </p:cNvPr>
              <p:cNvSpPr/>
              <p:nvPr/>
            </p:nvSpPr>
            <p:spPr>
              <a:xfrm>
                <a:off x="14257691" y="915906"/>
                <a:ext cx="1933937" cy="309874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873" b="1" dirty="0">
                    <a:latin typeface="DanieliFont" pitchFamily="50" charset="0"/>
                    <a:cs typeface="Arial"/>
                  </a:rPr>
                  <a:t>WATER REMOVAL</a:t>
                </a:r>
              </a:p>
            </p:txBody>
          </p:sp>
          <p:sp>
            <p:nvSpPr>
              <p:cNvPr id="29" name="Rectangle 176">
                <a:extLst>
                  <a:ext uri="{FF2B5EF4-FFF2-40B4-BE49-F238E27FC236}">
                    <a16:creationId xmlns:a16="http://schemas.microsoft.com/office/drawing/2014/main" id="{59B51C1D-1EF7-4205-A29C-07E8A0BD5C47}"/>
                  </a:ext>
                </a:extLst>
              </p:cNvPr>
              <p:cNvSpPr/>
              <p:nvPr/>
            </p:nvSpPr>
            <p:spPr>
              <a:xfrm>
                <a:off x="8956433" y="2670136"/>
                <a:ext cx="1627022" cy="619746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873" b="1" dirty="0">
                    <a:latin typeface="DanieliFont" pitchFamily="50" charset="0"/>
                    <a:cs typeface="Arial"/>
                  </a:rPr>
                  <a:t>Process gas </a:t>
                </a:r>
                <a:br>
                  <a:rPr lang="en-US" sz="873" b="1" dirty="0">
                    <a:latin typeface="DanieliFont" pitchFamily="50" charset="0"/>
                    <a:cs typeface="Arial"/>
                  </a:rPr>
                </a:br>
                <a:r>
                  <a:rPr lang="en-US" sz="873" b="1" dirty="0">
                    <a:latin typeface="DanieliFont" pitchFamily="50" charset="0"/>
                    <a:cs typeface="Arial"/>
                  </a:rPr>
                  <a:t>COMPRESSORS</a:t>
                </a:r>
              </a:p>
            </p:txBody>
          </p:sp>
          <p:sp>
            <p:nvSpPr>
              <p:cNvPr id="30" name="Rectangle 180">
                <a:extLst>
                  <a:ext uri="{FF2B5EF4-FFF2-40B4-BE49-F238E27FC236}">
                    <a16:creationId xmlns:a16="http://schemas.microsoft.com/office/drawing/2014/main" id="{6EC49755-5ABF-4428-9C40-AEE67062E2D9}"/>
                  </a:ext>
                </a:extLst>
              </p:cNvPr>
              <p:cNvSpPr/>
              <p:nvPr/>
            </p:nvSpPr>
            <p:spPr>
              <a:xfrm>
                <a:off x="23670881" y="4105172"/>
                <a:ext cx="1290525" cy="619746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algn="l"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873" b="1">
                    <a:latin typeface="DanieliFont" pitchFamily="50" charset="0"/>
                    <a:cs typeface="Arial"/>
                  </a:rPr>
                  <a:t>ENERGIRON</a:t>
                </a:r>
              </a:p>
              <a:p>
                <a:pPr algn="l"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873" b="1">
                    <a:latin typeface="DanieliFont" pitchFamily="50" charset="0"/>
                    <a:cs typeface="Arial"/>
                  </a:rPr>
                  <a:t>REACTOR</a:t>
                </a:r>
              </a:p>
            </p:txBody>
          </p:sp>
          <p:sp>
            <p:nvSpPr>
              <p:cNvPr id="31" name="Rectangle 183">
                <a:extLst>
                  <a:ext uri="{FF2B5EF4-FFF2-40B4-BE49-F238E27FC236}">
                    <a16:creationId xmlns:a16="http://schemas.microsoft.com/office/drawing/2014/main" id="{21D885C1-6520-4824-BA6C-53E35A972887}"/>
                  </a:ext>
                </a:extLst>
              </p:cNvPr>
              <p:cNvSpPr/>
              <p:nvPr/>
            </p:nvSpPr>
            <p:spPr>
              <a:xfrm>
                <a:off x="23552552" y="7197336"/>
                <a:ext cx="459760" cy="309874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873" b="1" dirty="0">
                    <a:latin typeface="DanieliFont" pitchFamily="50" charset="0"/>
                    <a:cs typeface="Arial"/>
                  </a:rPr>
                  <a:t>O</a:t>
                </a:r>
                <a:r>
                  <a:rPr lang="en-US" sz="873" b="1" baseline="-25000" dirty="0">
                    <a:latin typeface="DanieliFont" pitchFamily="50" charset="0"/>
                    <a:cs typeface="Arial"/>
                  </a:rPr>
                  <a:t>2</a:t>
                </a:r>
              </a:p>
            </p:txBody>
          </p:sp>
          <p:sp>
            <p:nvSpPr>
              <p:cNvPr id="32" name="Rectangle 176">
                <a:extLst>
                  <a:ext uri="{FF2B5EF4-FFF2-40B4-BE49-F238E27FC236}">
                    <a16:creationId xmlns:a16="http://schemas.microsoft.com/office/drawing/2014/main" id="{86C62D96-28D8-4FAA-B63D-4F7C769A5697}"/>
                  </a:ext>
                </a:extLst>
              </p:cNvPr>
              <p:cNvSpPr/>
              <p:nvPr/>
            </p:nvSpPr>
            <p:spPr>
              <a:xfrm>
                <a:off x="8181475" y="8018113"/>
                <a:ext cx="772123" cy="567978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1" dirty="0">
                    <a:solidFill>
                      <a:srgbClr val="00B0F0"/>
                    </a:solidFill>
                    <a:latin typeface="DanieliFont" pitchFamily="50" charset="0"/>
                    <a:cs typeface="Arial"/>
                  </a:rPr>
                  <a:t>NG</a:t>
                </a:r>
              </a:p>
            </p:txBody>
          </p:sp>
          <p:sp>
            <p:nvSpPr>
              <p:cNvPr id="33" name="Freeform 166">
                <a:extLst>
                  <a:ext uri="{FF2B5EF4-FFF2-40B4-BE49-F238E27FC236}">
                    <a16:creationId xmlns:a16="http://schemas.microsoft.com/office/drawing/2014/main" id="{97222E52-6D90-4FFB-9FC0-A1F35597AD9F}"/>
                  </a:ext>
                </a:extLst>
              </p:cNvPr>
              <p:cNvSpPr/>
              <p:nvPr/>
            </p:nvSpPr>
            <p:spPr>
              <a:xfrm>
                <a:off x="10779549" y="5816802"/>
                <a:ext cx="877943" cy="69535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3"/>
                  <a:gd name="f7" fmla="val 86"/>
                  <a:gd name="f8" fmla="+- 0 0 -90"/>
                  <a:gd name="f9" fmla="*/ f3 1 123"/>
                  <a:gd name="f10" fmla="*/ f4 1 86"/>
                  <a:gd name="f11" fmla="+- f7 0 f5"/>
                  <a:gd name="f12" fmla="+- f6 0 f5"/>
                  <a:gd name="f13" fmla="*/ f8 f0 1"/>
                  <a:gd name="f14" fmla="*/ f12 1 123"/>
                  <a:gd name="f15" fmla="*/ f11 1 86"/>
                  <a:gd name="f16" fmla="*/ 0 f12 1"/>
                  <a:gd name="f17" fmla="*/ 0 f11 1"/>
                  <a:gd name="f18" fmla="*/ 123 f12 1"/>
                  <a:gd name="f19" fmla="*/ 86 f11 1"/>
                  <a:gd name="f20" fmla="*/ f13 1 f2"/>
                  <a:gd name="f21" fmla="*/ f16 1 123"/>
                  <a:gd name="f22" fmla="*/ f17 1 86"/>
                  <a:gd name="f23" fmla="*/ f18 1 123"/>
                  <a:gd name="f24" fmla="*/ f19 1 86"/>
                  <a:gd name="f25" fmla="*/ 0 1 f14"/>
                  <a:gd name="f26" fmla="*/ f6 1 f14"/>
                  <a:gd name="f27" fmla="*/ 0 1 f15"/>
                  <a:gd name="f28" fmla="*/ f7 1 f15"/>
                  <a:gd name="f29" fmla="+- f20 0 f1"/>
                  <a:gd name="f30" fmla="*/ f21 1 f14"/>
                  <a:gd name="f31" fmla="*/ f22 1 f15"/>
                  <a:gd name="f32" fmla="*/ f23 1 f14"/>
                  <a:gd name="f33" fmla="*/ f24 1 f15"/>
                  <a:gd name="f34" fmla="*/ f25 f9 1"/>
                  <a:gd name="f35" fmla="*/ f26 f9 1"/>
                  <a:gd name="f36" fmla="*/ f28 f10 1"/>
                  <a:gd name="f37" fmla="*/ f27 f10 1"/>
                  <a:gd name="f38" fmla="*/ f30 f9 1"/>
                  <a:gd name="f39" fmla="*/ f31 f10 1"/>
                  <a:gd name="f40" fmla="*/ f32 f9 1"/>
                  <a:gd name="f41" fmla="*/ f33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38" y="f39"/>
                  </a:cxn>
                  <a:cxn ang="f29">
                    <a:pos x="f40" y="f41"/>
                  </a:cxn>
                  <a:cxn ang="f29">
                    <a:pos x="f38" y="f39"/>
                  </a:cxn>
                </a:cxnLst>
                <a:rect l="f34" t="f37" r="f35" b="f36"/>
                <a:pathLst>
                  <a:path w="123" h="86">
                    <a:moveTo>
                      <a:pt x="f5" y="f5"/>
                    </a:moveTo>
                    <a:lnTo>
                      <a:pt x="f6" y="f7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2878A0"/>
              </a:solidFill>
              <a:ln cap="flat">
                <a:noFill/>
                <a:prstDash val="solid"/>
              </a:ln>
            </p:spPr>
            <p:txBody>
              <a:bodyPr vert="horz" wrap="square" lIns="44358" tIns="22181" rIns="44358" bIns="22181" anchor="t" anchorCtr="0" compatLnSpc="1">
                <a:noAutofit/>
              </a:bodyPr>
              <a:lstStyle/>
              <a:p>
                <a:pPr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>
                  <a:latin typeface="Calibri" pitchFamily="34"/>
                  <a:cs typeface="Arial"/>
                </a:endParaRPr>
              </a:p>
            </p:txBody>
          </p:sp>
          <p:sp>
            <p:nvSpPr>
              <p:cNvPr id="34" name="Rectangle 176">
                <a:extLst>
                  <a:ext uri="{FF2B5EF4-FFF2-40B4-BE49-F238E27FC236}">
                    <a16:creationId xmlns:a16="http://schemas.microsoft.com/office/drawing/2014/main" id="{85344D89-5891-4271-8AC4-1BDD1901B4C5}"/>
                  </a:ext>
                </a:extLst>
              </p:cNvPr>
              <p:cNvSpPr/>
              <p:nvPr/>
            </p:nvSpPr>
            <p:spPr>
              <a:xfrm>
                <a:off x="9040635" y="6084663"/>
                <a:ext cx="1087148" cy="619746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IT" sz="873" b="1" dirty="0">
                    <a:latin typeface="DanieliFont" pitchFamily="50" charset="0"/>
                    <a:cs typeface="Arial"/>
                  </a:rPr>
                  <a:t>CO2</a:t>
                </a:r>
              </a:p>
              <a:p>
                <a:pPr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IT" sz="873" b="1" dirty="0">
                    <a:latin typeface="DanieliFont" pitchFamily="50" charset="0"/>
                    <a:cs typeface="Arial"/>
                  </a:rPr>
                  <a:t>REMOVAL</a:t>
                </a:r>
                <a:endParaRPr lang="en-US" sz="873" b="1" dirty="0">
                  <a:latin typeface="DanieliFont" pitchFamily="50" charset="0"/>
                  <a:cs typeface="Arial"/>
                </a:endParaRPr>
              </a:p>
            </p:txBody>
          </p:sp>
          <p:sp>
            <p:nvSpPr>
              <p:cNvPr id="35" name="Rectangle 176">
                <a:extLst>
                  <a:ext uri="{FF2B5EF4-FFF2-40B4-BE49-F238E27FC236}">
                    <a16:creationId xmlns:a16="http://schemas.microsoft.com/office/drawing/2014/main" id="{FE180C3D-8CF4-4724-9AA3-603CACD73071}"/>
                  </a:ext>
                </a:extLst>
              </p:cNvPr>
              <p:cNvSpPr/>
              <p:nvPr/>
            </p:nvSpPr>
            <p:spPr>
              <a:xfrm>
                <a:off x="12888768" y="9335529"/>
                <a:ext cx="1320108" cy="309874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IT" sz="873" b="1" dirty="0">
                    <a:latin typeface="DanieliFont" pitchFamily="50" charset="0"/>
                    <a:cs typeface="Arial"/>
                  </a:rPr>
                  <a:t>H</a:t>
                </a:r>
                <a:r>
                  <a:rPr lang="en-US" sz="873" b="1" dirty="0">
                    <a:latin typeface="DanieliFont" pitchFamily="50" charset="0"/>
                    <a:cs typeface="Arial"/>
                  </a:rPr>
                  <a:t>UMIDIFIER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93EE614-E45B-471E-A745-254AFE521E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04522" y="8523173"/>
                <a:ext cx="2830059" cy="0"/>
              </a:xfrm>
              <a:prstGeom prst="line">
                <a:avLst/>
              </a:prstGeom>
              <a:noFill/>
              <a:ln w="25400" cap="flat">
                <a:solidFill>
                  <a:srgbClr val="EB2D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Rectangle 176">
                <a:extLst>
                  <a:ext uri="{FF2B5EF4-FFF2-40B4-BE49-F238E27FC236}">
                    <a16:creationId xmlns:a16="http://schemas.microsoft.com/office/drawing/2014/main" id="{D22A07B1-4D8F-4F39-8FAB-3F043DDDCEA2}"/>
                  </a:ext>
                </a:extLst>
              </p:cNvPr>
              <p:cNvSpPr/>
              <p:nvPr/>
            </p:nvSpPr>
            <p:spPr>
              <a:xfrm>
                <a:off x="18239511" y="2903925"/>
                <a:ext cx="1205477" cy="309874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defTabSz="44355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it-IT" sz="873" b="1" dirty="0">
                    <a:latin typeface="DanieliFont" pitchFamily="50" charset="0"/>
                    <a:cs typeface="Arial"/>
                  </a:rPr>
                  <a:t>PG HEATER</a:t>
                </a:r>
                <a:endParaRPr lang="en-US" sz="873" b="1" dirty="0">
                  <a:latin typeface="DanieliFont" pitchFamily="50" charset="0"/>
                  <a:cs typeface="Arial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77CDD99-38C7-49A1-9346-BFDB829679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07154" y="8498973"/>
                <a:ext cx="3426201" cy="0"/>
              </a:xfrm>
              <a:prstGeom prst="line">
                <a:avLst/>
              </a:prstGeom>
              <a:noFill/>
              <a:ln w="25400" cap="flat">
                <a:solidFill>
                  <a:srgbClr val="EB2D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Line 146">
                <a:extLst>
                  <a:ext uri="{FF2B5EF4-FFF2-40B4-BE49-F238E27FC236}">
                    <a16:creationId xmlns:a16="http://schemas.microsoft.com/office/drawing/2014/main" id="{62EFB8AB-1D7E-4CF7-A8E8-2A55652C7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62962" y="4471882"/>
                <a:ext cx="413341" cy="616548"/>
              </a:xfrm>
              <a:prstGeom prst="line">
                <a:avLst/>
              </a:prstGeom>
              <a:noFill/>
              <a:ln w="25400" cap="flat">
                <a:solidFill>
                  <a:srgbClr val="EB2D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33270" tIns="16635" rIns="33270" bIns="16635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>
                  <a:latin typeface="Trade Gothic LT Std" panose="00000500000000000000" pitchFamily="50" charset="0"/>
                </a:endParaRPr>
              </a:p>
            </p:txBody>
          </p:sp>
          <p:sp>
            <p:nvSpPr>
              <p:cNvPr id="40" name="Line 139">
                <a:extLst>
                  <a:ext uri="{FF2B5EF4-FFF2-40B4-BE49-F238E27FC236}">
                    <a16:creationId xmlns:a16="http://schemas.microsoft.com/office/drawing/2014/main" id="{C7BCEA10-F6F5-4D39-8916-30CEF6489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73863" y="3771060"/>
                <a:ext cx="1283" cy="708633"/>
              </a:xfrm>
              <a:prstGeom prst="line">
                <a:avLst/>
              </a:prstGeom>
              <a:noFill/>
              <a:ln w="25400" cap="flat">
                <a:solidFill>
                  <a:srgbClr val="EB2D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33270" tIns="16635" rIns="33270" bIns="16635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>
                  <a:latin typeface="Trade Gothic LT Std" panose="00000500000000000000" pitchFamily="50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D2E2751-5A73-40B1-AB18-792ABA3A8F55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>
              <a:xfrm>
                <a:off x="17334316" y="3764362"/>
                <a:ext cx="1556605" cy="6380"/>
              </a:xfrm>
              <a:prstGeom prst="line">
                <a:avLst/>
              </a:prstGeom>
              <a:noFill/>
              <a:ln w="25400" cap="flat">
                <a:solidFill>
                  <a:srgbClr val="EB2D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FA0B9D5-7B39-4F6B-B1FA-672A5F390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47455" y="5092856"/>
                <a:ext cx="287516" cy="0"/>
              </a:xfrm>
              <a:prstGeom prst="line">
                <a:avLst/>
              </a:prstGeom>
              <a:noFill/>
              <a:ln w="25400" cap="flat">
                <a:solidFill>
                  <a:srgbClr val="EB2D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Line 139">
                <a:extLst>
                  <a:ext uri="{FF2B5EF4-FFF2-40B4-BE49-F238E27FC236}">
                    <a16:creationId xmlns:a16="http://schemas.microsoft.com/office/drawing/2014/main" id="{77E57156-8D66-47A8-9F23-8B58EF7AF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81818" y="1970414"/>
                <a:ext cx="0" cy="4169469"/>
              </a:xfrm>
              <a:prstGeom prst="line">
                <a:avLst/>
              </a:prstGeom>
              <a:noFill/>
              <a:ln w="25400" cap="flat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33270" tIns="16635" rIns="33270" bIns="16635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42BD2FA-80C2-4BDE-AABC-5F32A4FA08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74275" y="6109967"/>
                <a:ext cx="3247359" cy="25505"/>
              </a:xfrm>
              <a:prstGeom prst="line">
                <a:avLst/>
              </a:prstGeom>
              <a:noFill/>
              <a:ln w="25400" cap="flat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6BF5BBE-F142-44E8-9B3D-85ECD24791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6560" y="6109967"/>
                <a:ext cx="0" cy="233802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eeform 140">
                <a:extLst>
                  <a:ext uri="{FF2B5EF4-FFF2-40B4-BE49-F238E27FC236}">
                    <a16:creationId xmlns:a16="http://schemas.microsoft.com/office/drawing/2014/main" id="{E7C4354B-2302-4405-9DB3-4ED458687188}"/>
                  </a:ext>
                </a:extLst>
              </p:cNvPr>
              <p:cNvSpPr/>
              <p:nvPr/>
            </p:nvSpPr>
            <p:spPr>
              <a:xfrm>
                <a:off x="10784944" y="2550835"/>
                <a:ext cx="1016367" cy="8990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"/>
                  <a:gd name="f7" fmla="val 120"/>
                  <a:gd name="f8" fmla="val 45"/>
                  <a:gd name="f9" fmla="val 85"/>
                  <a:gd name="f10" fmla="+- 0 0 -90"/>
                  <a:gd name="f11" fmla="*/ f3 1 125"/>
                  <a:gd name="f12" fmla="*/ f4 1 120"/>
                  <a:gd name="f13" fmla="+- f7 0 f5"/>
                  <a:gd name="f14" fmla="+- f6 0 f5"/>
                  <a:gd name="f15" fmla="*/ f10 f0 1"/>
                  <a:gd name="f16" fmla="*/ f14 1 125"/>
                  <a:gd name="f17" fmla="*/ f13 1 120"/>
                  <a:gd name="f18" fmla="*/ 125 f14 1"/>
                  <a:gd name="f19" fmla="*/ 0 f13 1"/>
                  <a:gd name="f20" fmla="*/ 0 f14 1"/>
                  <a:gd name="f21" fmla="*/ 45 f13 1"/>
                  <a:gd name="f22" fmla="*/ 85 f13 1"/>
                  <a:gd name="f23" fmla="*/ 120 f13 1"/>
                  <a:gd name="f24" fmla="*/ f15 1 f2"/>
                  <a:gd name="f25" fmla="*/ f18 1 125"/>
                  <a:gd name="f26" fmla="*/ f19 1 120"/>
                  <a:gd name="f27" fmla="*/ f20 1 125"/>
                  <a:gd name="f28" fmla="*/ f21 1 120"/>
                  <a:gd name="f29" fmla="*/ f22 1 120"/>
                  <a:gd name="f30" fmla="*/ f23 1 120"/>
                  <a:gd name="f31" fmla="*/ 0 1 f16"/>
                  <a:gd name="f32" fmla="*/ f6 1 f16"/>
                  <a:gd name="f33" fmla="*/ 0 1 f17"/>
                  <a:gd name="f34" fmla="*/ f7 1 f17"/>
                  <a:gd name="f35" fmla="+- f24 0 f1"/>
                  <a:gd name="f36" fmla="*/ f25 1 f16"/>
                  <a:gd name="f37" fmla="*/ f26 1 f17"/>
                  <a:gd name="f38" fmla="*/ f27 1 f16"/>
                  <a:gd name="f39" fmla="*/ f28 1 f17"/>
                  <a:gd name="f40" fmla="*/ f29 1 f17"/>
                  <a:gd name="f41" fmla="*/ f30 1 f17"/>
                  <a:gd name="f42" fmla="*/ f31 f11 1"/>
                  <a:gd name="f43" fmla="*/ f32 f11 1"/>
                  <a:gd name="f44" fmla="*/ f34 f12 1"/>
                  <a:gd name="f45" fmla="*/ f33 f12 1"/>
                  <a:gd name="f46" fmla="*/ f36 f11 1"/>
                  <a:gd name="f47" fmla="*/ f37 f12 1"/>
                  <a:gd name="f48" fmla="*/ f38 f11 1"/>
                  <a:gd name="f49" fmla="*/ f39 f12 1"/>
                  <a:gd name="f50" fmla="*/ f40 f12 1"/>
                  <a:gd name="f51" fmla="*/ f41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46" y="f47"/>
                  </a:cxn>
                  <a:cxn ang="f35">
                    <a:pos x="f46" y="f47"/>
                  </a:cxn>
                  <a:cxn ang="f35">
                    <a:pos x="f48" y="f49"/>
                  </a:cxn>
                  <a:cxn ang="f35">
                    <a:pos x="f48" y="f50"/>
                  </a:cxn>
                  <a:cxn ang="f35">
                    <a:pos x="f46" y="f51"/>
                  </a:cxn>
                  <a:cxn ang="f35">
                    <a:pos x="f46" y="f47"/>
                  </a:cxn>
                  <a:cxn ang="f35">
                    <a:pos x="f46" y="f47"/>
                  </a:cxn>
                </a:cxnLst>
                <a:rect l="f42" t="f45" r="f43" b="f44"/>
                <a:pathLst>
                  <a:path w="125" h="120">
                    <a:moveTo>
                      <a:pt x="f6" y="f5"/>
                    </a:moveTo>
                    <a:lnTo>
                      <a:pt x="f6" y="f5"/>
                    </a:lnTo>
                    <a:lnTo>
                      <a:pt x="f5" y="f8"/>
                    </a:lnTo>
                    <a:lnTo>
                      <a:pt x="f5" y="f9"/>
                    </a:lnTo>
                    <a:lnTo>
                      <a:pt x="f6" y="f7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solidFill>
                <a:srgbClr val="0AAF96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44358" tIns="22181" rIns="44358" bIns="22181" anchor="t" anchorCtr="0" compatLnSpc="1">
                <a:noAutofit/>
              </a:bodyPr>
              <a:lstStyle/>
              <a:p>
                <a:pPr defTabSz="443564"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873">
                  <a:solidFill>
                    <a:srgbClr val="000000"/>
                  </a:solidFill>
                  <a:latin typeface="Calibri" pitchFamily="34"/>
                  <a:cs typeface="Arial"/>
                </a:endParaRPr>
              </a:p>
            </p:txBody>
          </p:sp>
          <p:sp>
            <p:nvSpPr>
              <p:cNvPr id="47" name="Freeform 149">
                <a:extLst>
                  <a:ext uri="{FF2B5EF4-FFF2-40B4-BE49-F238E27FC236}">
                    <a16:creationId xmlns:a16="http://schemas.microsoft.com/office/drawing/2014/main" id="{EB0706DD-1B92-4919-8C8F-BDC579A4C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7306" y="8197704"/>
                <a:ext cx="307310" cy="602538"/>
              </a:xfrm>
              <a:custGeom>
                <a:avLst/>
                <a:gdLst>
                  <a:gd name="T0" fmla="*/ 0 w 45"/>
                  <a:gd name="T1" fmla="*/ 89 h 89"/>
                  <a:gd name="T2" fmla="*/ 45 w 45"/>
                  <a:gd name="T3" fmla="*/ 45 h 89"/>
                  <a:gd name="T4" fmla="*/ 0 w 45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9">
                    <a:moveTo>
                      <a:pt x="0" y="89"/>
                    </a:moveTo>
                    <a:lnTo>
                      <a:pt x="45" y="4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EB2D2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sp>
            <p:nvSpPr>
              <p:cNvPr id="48" name="Oval 11">
                <a:extLst>
                  <a:ext uri="{FF2B5EF4-FFF2-40B4-BE49-F238E27FC236}">
                    <a16:creationId xmlns:a16="http://schemas.microsoft.com/office/drawing/2014/main" id="{927E7697-29FE-4CA2-9BAA-50D8AB5B493D}"/>
                  </a:ext>
                </a:extLst>
              </p:cNvPr>
              <p:cNvSpPr/>
              <p:nvPr/>
            </p:nvSpPr>
            <p:spPr>
              <a:xfrm>
                <a:off x="13174244" y="7712800"/>
                <a:ext cx="806017" cy="2845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DB2BC"/>
              </a:solidFill>
              <a:ln cap="flat">
                <a:noFill/>
                <a:prstDash val="solid"/>
              </a:ln>
            </p:spPr>
            <p:txBody>
              <a:bodyPr vert="horz" wrap="square" lIns="33270" tIns="16635" rIns="33270" bIns="16635" anchor="t" anchorCtr="0" compatLnSpc="1">
                <a:noAutofit/>
              </a:bodyPr>
              <a:lstStyle/>
              <a:p>
                <a:pPr defTabSz="332671"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/>
              </a:p>
            </p:txBody>
          </p:sp>
          <p:sp>
            <p:nvSpPr>
              <p:cNvPr id="49" name="Oval 12">
                <a:extLst>
                  <a:ext uri="{FF2B5EF4-FFF2-40B4-BE49-F238E27FC236}">
                    <a16:creationId xmlns:a16="http://schemas.microsoft.com/office/drawing/2014/main" id="{101ACAC0-5452-4128-9BF4-028338DEBA28}"/>
                  </a:ext>
                </a:extLst>
              </p:cNvPr>
              <p:cNvSpPr/>
              <p:nvPr/>
            </p:nvSpPr>
            <p:spPr>
              <a:xfrm>
                <a:off x="13174244" y="8927008"/>
                <a:ext cx="806017" cy="2845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DB2BC"/>
              </a:solidFill>
              <a:ln cap="flat">
                <a:noFill/>
                <a:prstDash val="solid"/>
              </a:ln>
            </p:spPr>
            <p:txBody>
              <a:bodyPr vert="horz" wrap="square" lIns="33270" tIns="16635" rIns="33270" bIns="16635" anchor="t" anchorCtr="0" compatLnSpc="1">
                <a:noAutofit/>
              </a:bodyPr>
              <a:lstStyle/>
              <a:p>
                <a:pPr defTabSz="332671"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/>
              </a:p>
            </p:txBody>
          </p:sp>
          <p:sp>
            <p:nvSpPr>
              <p:cNvPr id="50" name="Rectangle 13">
                <a:extLst>
                  <a:ext uri="{FF2B5EF4-FFF2-40B4-BE49-F238E27FC236}">
                    <a16:creationId xmlns:a16="http://schemas.microsoft.com/office/drawing/2014/main" id="{ED431F94-6C81-47B1-B1C0-AB5EFE7075BD}"/>
                  </a:ext>
                </a:extLst>
              </p:cNvPr>
              <p:cNvSpPr/>
              <p:nvPr/>
            </p:nvSpPr>
            <p:spPr>
              <a:xfrm>
                <a:off x="13174244" y="7836252"/>
                <a:ext cx="806017" cy="1223638"/>
              </a:xfrm>
              <a:prstGeom prst="rect">
                <a:avLst/>
              </a:prstGeom>
              <a:solidFill>
                <a:srgbClr val="9DB2BC"/>
              </a:solidFill>
              <a:ln cap="flat">
                <a:noFill/>
                <a:prstDash val="solid"/>
              </a:ln>
            </p:spPr>
            <p:txBody>
              <a:bodyPr vert="horz" wrap="square" lIns="33270" tIns="16635" rIns="33270" bIns="16635" anchor="t" anchorCtr="0" compatLnSpc="1">
                <a:noAutofit/>
              </a:bodyPr>
              <a:lstStyle/>
              <a:p>
                <a:pPr defTabSz="332671"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/>
              </a:p>
            </p:txBody>
          </p:sp>
          <p:sp>
            <p:nvSpPr>
              <p:cNvPr id="51" name="Line 156">
                <a:extLst>
                  <a:ext uri="{FF2B5EF4-FFF2-40B4-BE49-F238E27FC236}">
                    <a16:creationId xmlns:a16="http://schemas.microsoft.com/office/drawing/2014/main" id="{199E51C9-8089-402B-9B75-33229BDD1179}"/>
                  </a:ext>
                </a:extLst>
              </p:cNvPr>
              <p:cNvSpPr/>
              <p:nvPr/>
            </p:nvSpPr>
            <p:spPr>
              <a:xfrm>
                <a:off x="13174244" y="7921381"/>
                <a:ext cx="80601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634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33270" tIns="16635" rIns="33270" bIns="16635" anchor="t" anchorCtr="0" compatLnSpc="1">
                <a:noAutofit/>
              </a:bodyPr>
              <a:lstStyle/>
              <a:p>
                <a:pPr defTabSz="332671"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/>
              </a:p>
            </p:txBody>
          </p:sp>
          <p:sp>
            <p:nvSpPr>
              <p:cNvPr id="52" name="Freeform 149">
                <a:extLst>
                  <a:ext uri="{FF2B5EF4-FFF2-40B4-BE49-F238E27FC236}">
                    <a16:creationId xmlns:a16="http://schemas.microsoft.com/office/drawing/2014/main" id="{EE29E01A-CFE0-4274-9AF1-B4E55B9D5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8427" y="8221905"/>
                <a:ext cx="307310" cy="602538"/>
              </a:xfrm>
              <a:custGeom>
                <a:avLst/>
                <a:gdLst>
                  <a:gd name="T0" fmla="*/ 0 w 45"/>
                  <a:gd name="T1" fmla="*/ 89 h 89"/>
                  <a:gd name="T2" fmla="*/ 45 w 45"/>
                  <a:gd name="T3" fmla="*/ 45 h 89"/>
                  <a:gd name="T4" fmla="*/ 0 w 45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9">
                    <a:moveTo>
                      <a:pt x="0" y="89"/>
                    </a:moveTo>
                    <a:lnTo>
                      <a:pt x="45" y="4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EB2D2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sp>
            <p:nvSpPr>
              <p:cNvPr id="53" name="Freeform 149">
                <a:extLst>
                  <a:ext uri="{FF2B5EF4-FFF2-40B4-BE49-F238E27FC236}">
                    <a16:creationId xmlns:a16="http://schemas.microsoft.com/office/drawing/2014/main" id="{58E6AC15-FB91-4B1E-BABF-5AF214FA24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128441" y="7956705"/>
                <a:ext cx="307310" cy="602538"/>
              </a:xfrm>
              <a:custGeom>
                <a:avLst/>
                <a:gdLst>
                  <a:gd name="T0" fmla="*/ 0 w 45"/>
                  <a:gd name="T1" fmla="*/ 89 h 89"/>
                  <a:gd name="T2" fmla="*/ 45 w 45"/>
                  <a:gd name="T3" fmla="*/ 45 h 89"/>
                  <a:gd name="T4" fmla="*/ 0 w 45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9">
                    <a:moveTo>
                      <a:pt x="0" y="89"/>
                    </a:moveTo>
                    <a:lnTo>
                      <a:pt x="45" y="4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EB2D2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sp>
            <p:nvSpPr>
              <p:cNvPr id="54" name="Oval 177">
                <a:extLst>
                  <a:ext uri="{FF2B5EF4-FFF2-40B4-BE49-F238E27FC236}">
                    <a16:creationId xmlns:a16="http://schemas.microsoft.com/office/drawing/2014/main" id="{F59F7B36-D850-44C9-82B6-2A42C965F8C0}"/>
                  </a:ext>
                </a:extLst>
              </p:cNvPr>
              <p:cNvSpPr/>
              <p:nvPr/>
            </p:nvSpPr>
            <p:spPr>
              <a:xfrm>
                <a:off x="20787159" y="1546164"/>
                <a:ext cx="1055444" cy="105544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AAF96"/>
              </a:solidFill>
              <a:ln cap="flat">
                <a:noFill/>
                <a:prstDash val="solid"/>
              </a:ln>
            </p:spPr>
            <p:txBody>
              <a:bodyPr vert="horz" wrap="square" lIns="59147" tIns="29573" rIns="59147" bIns="29573" anchor="t" anchorCtr="0" compatLnSpc="1">
                <a:noAutofit/>
              </a:bodyPr>
              <a:lstStyle/>
              <a:p>
                <a:pPr defTabSz="443564"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>
                  <a:solidFill>
                    <a:srgbClr val="000000"/>
                  </a:solidFill>
                  <a:latin typeface="Calibri" pitchFamily="34"/>
                  <a:cs typeface="Arial"/>
                </a:endParaRPr>
              </a:p>
            </p:txBody>
          </p:sp>
          <p:sp>
            <p:nvSpPr>
              <p:cNvPr id="55" name="Freeform 188">
                <a:extLst>
                  <a:ext uri="{FF2B5EF4-FFF2-40B4-BE49-F238E27FC236}">
                    <a16:creationId xmlns:a16="http://schemas.microsoft.com/office/drawing/2014/main" id="{9023B5F8-0301-4998-87B6-132769CF0984}"/>
                  </a:ext>
                </a:extLst>
              </p:cNvPr>
              <p:cNvSpPr/>
              <p:nvPr/>
            </p:nvSpPr>
            <p:spPr>
              <a:xfrm>
                <a:off x="21107137" y="1973247"/>
                <a:ext cx="428056" cy="9612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"/>
                  <a:gd name="f7" fmla="val 128"/>
                  <a:gd name="f8" fmla="val 28"/>
                  <a:gd name="f9" fmla="val 29"/>
                  <a:gd name="f10" fmla="+- 0 0 -90"/>
                  <a:gd name="f11" fmla="*/ f3 1 57"/>
                  <a:gd name="f12" fmla="*/ f4 1 128"/>
                  <a:gd name="f13" fmla="+- f7 0 f5"/>
                  <a:gd name="f14" fmla="+- f6 0 f5"/>
                  <a:gd name="f15" fmla="*/ f10 f0 1"/>
                  <a:gd name="f16" fmla="*/ f14 1 57"/>
                  <a:gd name="f17" fmla="*/ f13 1 128"/>
                  <a:gd name="f18" fmla="*/ 57 f14 1"/>
                  <a:gd name="f19" fmla="*/ 128 f13 1"/>
                  <a:gd name="f20" fmla="*/ 0 f13 1"/>
                  <a:gd name="f21" fmla="*/ 28 f14 1"/>
                  <a:gd name="f22" fmla="*/ 29 f13 1"/>
                  <a:gd name="f23" fmla="*/ 0 f14 1"/>
                  <a:gd name="f24" fmla="*/ f15 1 f2"/>
                  <a:gd name="f25" fmla="*/ f18 1 57"/>
                  <a:gd name="f26" fmla="*/ f19 1 128"/>
                  <a:gd name="f27" fmla="*/ f20 1 128"/>
                  <a:gd name="f28" fmla="*/ f21 1 57"/>
                  <a:gd name="f29" fmla="*/ f22 1 128"/>
                  <a:gd name="f30" fmla="*/ f23 1 57"/>
                  <a:gd name="f31" fmla="*/ 0 1 f16"/>
                  <a:gd name="f32" fmla="*/ f6 1 f16"/>
                  <a:gd name="f33" fmla="*/ 0 1 f17"/>
                  <a:gd name="f34" fmla="*/ f7 1 f17"/>
                  <a:gd name="f35" fmla="+- f24 0 f1"/>
                  <a:gd name="f36" fmla="*/ f25 1 f16"/>
                  <a:gd name="f37" fmla="*/ f26 1 f17"/>
                  <a:gd name="f38" fmla="*/ f27 1 f17"/>
                  <a:gd name="f39" fmla="*/ f28 1 f16"/>
                  <a:gd name="f40" fmla="*/ f29 1 f17"/>
                  <a:gd name="f41" fmla="*/ f30 1 f16"/>
                  <a:gd name="f42" fmla="*/ f31 f11 1"/>
                  <a:gd name="f43" fmla="*/ f32 f11 1"/>
                  <a:gd name="f44" fmla="*/ f34 f12 1"/>
                  <a:gd name="f45" fmla="*/ f33 f12 1"/>
                  <a:gd name="f46" fmla="*/ f36 f11 1"/>
                  <a:gd name="f47" fmla="*/ f37 f12 1"/>
                  <a:gd name="f48" fmla="*/ f38 f12 1"/>
                  <a:gd name="f49" fmla="*/ f39 f11 1"/>
                  <a:gd name="f50" fmla="*/ f40 f12 1"/>
                  <a:gd name="f51" fmla="*/ f4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46" y="f47"/>
                  </a:cxn>
                  <a:cxn ang="f35">
                    <a:pos x="f46" y="f48"/>
                  </a:cxn>
                  <a:cxn ang="f35">
                    <a:pos x="f46" y="f48"/>
                  </a:cxn>
                  <a:cxn ang="f35">
                    <a:pos x="f49" y="f50"/>
                  </a:cxn>
                  <a:cxn ang="f35">
                    <a:pos x="f51" y="f48"/>
                  </a:cxn>
                  <a:cxn ang="f35">
                    <a:pos x="f51" y="f47"/>
                  </a:cxn>
                </a:cxnLst>
                <a:rect l="f42" t="f45" r="f43" b="f44"/>
                <a:pathLst>
                  <a:path w="57" h="128">
                    <a:moveTo>
                      <a:pt x="f6" y="f7"/>
                    </a:moveTo>
                    <a:lnTo>
                      <a:pt x="f6" y="f5"/>
                    </a:lnTo>
                    <a:lnTo>
                      <a:pt x="f6" y="f5"/>
                    </a:lnTo>
                    <a:lnTo>
                      <a:pt x="f8" y="f9"/>
                    </a:lnTo>
                    <a:lnTo>
                      <a:pt x="f5" y="f5"/>
                    </a:lnTo>
                    <a:lnTo>
                      <a:pt x="f5" y="f7"/>
                    </a:lnTo>
                  </a:path>
                </a:pathLst>
              </a:custGeom>
              <a:noFill/>
              <a:ln w="15873" cap="flat">
                <a:solidFill>
                  <a:schemeClr val="tx1"/>
                </a:solidFill>
                <a:prstDash val="solid"/>
                <a:miter/>
              </a:ln>
            </p:spPr>
            <p:txBody>
              <a:bodyPr vert="horz" wrap="square" lIns="59147" tIns="29573" rIns="59147" bIns="29573" anchor="t" anchorCtr="0" compatLnSpc="1">
                <a:noAutofit/>
              </a:bodyPr>
              <a:lstStyle/>
              <a:p>
                <a:pPr defTabSz="443564"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873">
                  <a:solidFill>
                    <a:srgbClr val="000000"/>
                  </a:solidFill>
                  <a:latin typeface="Calibri" pitchFamily="34"/>
                  <a:cs typeface="Arial"/>
                </a:endParaRPr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59C44A10-0DA9-4DAD-B1E3-44E92B01EFB5}"/>
                  </a:ext>
                </a:extLst>
              </p:cNvPr>
              <p:cNvSpPr/>
              <p:nvPr/>
            </p:nvSpPr>
            <p:spPr>
              <a:xfrm rot="13500000">
                <a:off x="26444737" y="2450096"/>
                <a:ext cx="217309" cy="212372"/>
              </a:xfrm>
              <a:custGeom>
                <a:avLst/>
                <a:gdLst>
                  <a:gd name="connsiteX0" fmla="*/ 0 w 359229"/>
                  <a:gd name="connsiteY0" fmla="*/ 351065 h 351065"/>
                  <a:gd name="connsiteX1" fmla="*/ 0 w 359229"/>
                  <a:gd name="connsiteY1" fmla="*/ 0 h 351065"/>
                  <a:gd name="connsiteX2" fmla="*/ 359229 w 359229"/>
                  <a:gd name="connsiteY2" fmla="*/ 0 h 35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229" h="351065">
                    <a:moveTo>
                      <a:pt x="0" y="351065"/>
                    </a:moveTo>
                    <a:lnTo>
                      <a:pt x="0" y="0"/>
                    </a:lnTo>
                    <a:lnTo>
                      <a:pt x="359229" y="0"/>
                    </a:lnTo>
                  </a:path>
                </a:pathLst>
              </a:custGeom>
              <a:noFill/>
              <a:ln w="63500">
                <a:solidFill>
                  <a:srgbClr val="B3AAA5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43575" eaLnBrk="1" hangingPunct="1">
                  <a:defRPr/>
                </a:pPr>
                <a:endParaRPr lang="it-IT" sz="116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Freeform 149">
                <a:extLst>
                  <a:ext uri="{FF2B5EF4-FFF2-40B4-BE49-F238E27FC236}">
                    <a16:creationId xmlns:a16="http://schemas.microsoft.com/office/drawing/2014/main" id="{9D19DD1F-5B89-4838-9634-BF0B020ED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819" y="8213949"/>
                <a:ext cx="307310" cy="602538"/>
              </a:xfrm>
              <a:custGeom>
                <a:avLst/>
                <a:gdLst>
                  <a:gd name="T0" fmla="*/ 0 w 45"/>
                  <a:gd name="T1" fmla="*/ 89 h 89"/>
                  <a:gd name="T2" fmla="*/ 45 w 45"/>
                  <a:gd name="T3" fmla="*/ 45 h 89"/>
                  <a:gd name="T4" fmla="*/ 0 w 45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9">
                    <a:moveTo>
                      <a:pt x="0" y="89"/>
                    </a:moveTo>
                    <a:lnTo>
                      <a:pt x="45" y="4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19BE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0FEAACA-9628-424E-957E-57053CEB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47160" y="8524182"/>
                <a:ext cx="1097968" cy="0"/>
              </a:xfrm>
              <a:prstGeom prst="line">
                <a:avLst/>
              </a:prstGeom>
              <a:noFill/>
              <a:ln w="25400" cap="flat">
                <a:solidFill>
                  <a:srgbClr val="19BE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6CA4623-161F-4AC5-8189-C0DFFBC62D1F}"/>
                  </a:ext>
                </a:extLst>
              </p:cNvPr>
              <p:cNvGrpSpPr/>
              <p:nvPr/>
            </p:nvGrpSpPr>
            <p:grpSpPr>
              <a:xfrm>
                <a:off x="10479789" y="5735454"/>
                <a:ext cx="1323168" cy="1369201"/>
                <a:chOff x="15285461" y="6177779"/>
                <a:chExt cx="982292" cy="1016466"/>
              </a:xfrm>
            </p:grpSpPr>
            <p:sp>
              <p:nvSpPr>
                <p:cNvPr id="72" name="Oval 143">
                  <a:extLst>
                    <a:ext uri="{FF2B5EF4-FFF2-40B4-BE49-F238E27FC236}">
                      <a16:creationId xmlns:a16="http://schemas.microsoft.com/office/drawing/2014/main" id="{93482AC2-6A7B-4007-9538-343476EAE3E8}"/>
                    </a:ext>
                  </a:extLst>
                </p:cNvPr>
                <p:cNvSpPr/>
                <p:nvPr/>
              </p:nvSpPr>
              <p:spPr>
                <a:xfrm>
                  <a:off x="15484214" y="6333550"/>
                  <a:ext cx="783539" cy="783539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9DB2BC"/>
                </a:solidFill>
                <a:ln cap="flat">
                  <a:noFill/>
                  <a:prstDash val="solid"/>
                </a:ln>
              </p:spPr>
              <p:txBody>
                <a:bodyPr vert="horz" wrap="square" lIns="44358" tIns="22181" rIns="44358" bIns="22181" anchor="t" anchorCtr="0" compatLnSpc="1">
                  <a:noAutofit/>
                </a:bodyPr>
                <a:lstStyle/>
                <a:p>
                  <a:pPr defTabSz="443564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873">
                    <a:solidFill>
                      <a:srgbClr val="000000"/>
                    </a:solidFill>
                    <a:latin typeface="Calibri" pitchFamily="34"/>
                    <a:cs typeface="Arial"/>
                  </a:endParaRPr>
                </a:p>
              </p:txBody>
            </p:sp>
            <p:sp>
              <p:nvSpPr>
                <p:cNvPr id="73" name="Line 144">
                  <a:extLst>
                    <a:ext uri="{FF2B5EF4-FFF2-40B4-BE49-F238E27FC236}">
                      <a16:creationId xmlns:a16="http://schemas.microsoft.com/office/drawing/2014/main" id="{DCC26ADE-C08F-4DF7-94CA-45924212BF34}"/>
                    </a:ext>
                  </a:extLst>
                </p:cNvPr>
                <p:cNvSpPr/>
                <p:nvPr/>
              </p:nvSpPr>
              <p:spPr>
                <a:xfrm>
                  <a:off x="15438435" y="6202701"/>
                  <a:ext cx="819193" cy="99154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vert="horz" wrap="square" lIns="44358" tIns="22181" rIns="44358" bIns="22181" anchor="t" anchorCtr="0" compatLnSpc="1">
                  <a:noAutofit/>
                </a:bodyPr>
                <a:lstStyle/>
                <a:p>
                  <a:pPr defTabSz="443564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873">
                    <a:solidFill>
                      <a:srgbClr val="000000"/>
                    </a:solidFill>
                    <a:latin typeface="Calibri" pitchFamily="34"/>
                    <a:cs typeface="Arial"/>
                  </a:endParaRPr>
                </a:p>
              </p:txBody>
            </p:sp>
            <p:sp>
              <p:nvSpPr>
                <p:cNvPr id="74" name="Freeform 149">
                  <a:extLst>
                    <a:ext uri="{FF2B5EF4-FFF2-40B4-BE49-F238E27FC236}">
                      <a16:creationId xmlns:a16="http://schemas.microsoft.com/office/drawing/2014/main" id="{F116FCC5-4511-40D9-BA8C-6AFE625B8B1C}"/>
                    </a:ext>
                  </a:extLst>
                </p:cNvPr>
                <p:cNvSpPr/>
                <p:nvPr/>
              </p:nvSpPr>
              <p:spPr>
                <a:xfrm rot="13671747">
                  <a:off x="15394051" y="6069189"/>
                  <a:ext cx="222129" cy="43930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89"/>
                    <a:gd name="f8" fmla="+- 0 0 -90"/>
                    <a:gd name="f9" fmla="*/ f3 1 45"/>
                    <a:gd name="f10" fmla="*/ f4 1 89"/>
                    <a:gd name="f11" fmla="+- f7 0 f5"/>
                    <a:gd name="f12" fmla="+- f6 0 f5"/>
                    <a:gd name="f13" fmla="*/ f8 f0 1"/>
                    <a:gd name="f14" fmla="*/ f12 1 45"/>
                    <a:gd name="f15" fmla="*/ f11 1 89"/>
                    <a:gd name="f16" fmla="*/ 0 f12 1"/>
                    <a:gd name="f17" fmla="*/ 89 f11 1"/>
                    <a:gd name="f18" fmla="*/ 45 f12 1"/>
                    <a:gd name="f19" fmla="*/ 45 f11 1"/>
                    <a:gd name="f20" fmla="*/ 0 f11 1"/>
                    <a:gd name="f21" fmla="*/ f13 1 f2"/>
                    <a:gd name="f22" fmla="*/ f16 1 45"/>
                    <a:gd name="f23" fmla="*/ f17 1 89"/>
                    <a:gd name="f24" fmla="*/ f18 1 45"/>
                    <a:gd name="f25" fmla="*/ f19 1 89"/>
                    <a:gd name="f26" fmla="*/ f20 1 89"/>
                    <a:gd name="f27" fmla="*/ 0 1 f14"/>
                    <a:gd name="f28" fmla="*/ f6 1 f14"/>
                    <a:gd name="f29" fmla="*/ 0 1 f15"/>
                    <a:gd name="f30" fmla="*/ f7 1 f15"/>
                    <a:gd name="f31" fmla="+- f21 0 f1"/>
                    <a:gd name="f32" fmla="*/ f22 1 f14"/>
                    <a:gd name="f33" fmla="*/ f23 1 f15"/>
                    <a:gd name="f34" fmla="*/ f24 1 f14"/>
                    <a:gd name="f35" fmla="*/ f25 1 f15"/>
                    <a:gd name="f36" fmla="*/ f26 1 f15"/>
                    <a:gd name="f37" fmla="*/ f27 f9 1"/>
                    <a:gd name="f38" fmla="*/ f28 f9 1"/>
                    <a:gd name="f39" fmla="*/ f30 f10 1"/>
                    <a:gd name="f40" fmla="*/ f29 f10 1"/>
                    <a:gd name="f41" fmla="*/ f32 f9 1"/>
                    <a:gd name="f42" fmla="*/ f33 f10 1"/>
                    <a:gd name="f43" fmla="*/ f34 f9 1"/>
                    <a:gd name="f44" fmla="*/ f35 f10 1"/>
                    <a:gd name="f45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41" y="f42"/>
                    </a:cxn>
                    <a:cxn ang="f31">
                      <a:pos x="f43" y="f44"/>
                    </a:cxn>
                    <a:cxn ang="f31">
                      <a:pos x="f41" y="f45"/>
                    </a:cxn>
                  </a:cxnLst>
                  <a:rect l="f37" t="f40" r="f38" b="f39"/>
                  <a:pathLst>
                    <a:path w="45" h="89">
                      <a:moveTo>
                        <a:pt x="f5" y="f7"/>
                      </a:moveTo>
                      <a:lnTo>
                        <a:pt x="f6" y="f6"/>
                      </a:lnTo>
                      <a:lnTo>
                        <a:pt x="f5" y="f5"/>
                      </a:ln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vert="horz" wrap="square" lIns="44358" tIns="22181" rIns="44358" bIns="22181" anchor="t" anchorCtr="0" compatLnSpc="1">
                  <a:noAutofit/>
                </a:bodyPr>
                <a:lstStyle/>
                <a:p>
                  <a:pPr defTabSz="443564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873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E765273-D758-420D-A433-02A226F4AD0D}"/>
                  </a:ext>
                </a:extLst>
              </p:cNvPr>
              <p:cNvGrpSpPr/>
              <p:nvPr/>
            </p:nvGrpSpPr>
            <p:grpSpPr>
              <a:xfrm>
                <a:off x="14374766" y="1344197"/>
                <a:ext cx="1323168" cy="1369201"/>
                <a:chOff x="15285461" y="6177779"/>
                <a:chExt cx="982292" cy="1016466"/>
              </a:xfrm>
            </p:grpSpPr>
            <p:sp>
              <p:nvSpPr>
                <p:cNvPr id="69" name="Oval 143">
                  <a:extLst>
                    <a:ext uri="{FF2B5EF4-FFF2-40B4-BE49-F238E27FC236}">
                      <a16:creationId xmlns:a16="http://schemas.microsoft.com/office/drawing/2014/main" id="{2BCAF276-1933-479F-91F2-3D3008FFA162}"/>
                    </a:ext>
                  </a:extLst>
                </p:cNvPr>
                <p:cNvSpPr/>
                <p:nvPr/>
              </p:nvSpPr>
              <p:spPr>
                <a:xfrm>
                  <a:off x="15484214" y="6333550"/>
                  <a:ext cx="783539" cy="783539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9DB2BC"/>
                </a:solidFill>
                <a:ln cap="flat">
                  <a:noFill/>
                  <a:prstDash val="solid"/>
                </a:ln>
              </p:spPr>
              <p:txBody>
                <a:bodyPr vert="horz" wrap="square" lIns="44358" tIns="22181" rIns="44358" bIns="22181" anchor="t" anchorCtr="0" compatLnSpc="1">
                  <a:noAutofit/>
                </a:bodyPr>
                <a:lstStyle/>
                <a:p>
                  <a:pPr defTabSz="443564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873">
                    <a:solidFill>
                      <a:srgbClr val="000000"/>
                    </a:solidFill>
                    <a:latin typeface="Calibri" pitchFamily="34"/>
                    <a:cs typeface="Arial"/>
                  </a:endParaRPr>
                </a:p>
              </p:txBody>
            </p:sp>
            <p:sp>
              <p:nvSpPr>
                <p:cNvPr id="70" name="Line 144">
                  <a:extLst>
                    <a:ext uri="{FF2B5EF4-FFF2-40B4-BE49-F238E27FC236}">
                      <a16:creationId xmlns:a16="http://schemas.microsoft.com/office/drawing/2014/main" id="{06A4A962-752F-41C1-9477-B44E4409298C}"/>
                    </a:ext>
                  </a:extLst>
                </p:cNvPr>
                <p:cNvSpPr/>
                <p:nvPr/>
              </p:nvSpPr>
              <p:spPr>
                <a:xfrm>
                  <a:off x="15438435" y="6202701"/>
                  <a:ext cx="819193" cy="99154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vert="horz" wrap="square" lIns="44358" tIns="22181" rIns="44358" bIns="22181" anchor="t" anchorCtr="0" compatLnSpc="1">
                  <a:noAutofit/>
                </a:bodyPr>
                <a:lstStyle/>
                <a:p>
                  <a:pPr defTabSz="443564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873">
                    <a:solidFill>
                      <a:srgbClr val="000000"/>
                    </a:solidFill>
                    <a:latin typeface="Calibri" pitchFamily="34"/>
                    <a:cs typeface="Arial"/>
                  </a:endParaRPr>
                </a:p>
              </p:txBody>
            </p:sp>
            <p:sp>
              <p:nvSpPr>
                <p:cNvPr id="71" name="Freeform 149">
                  <a:extLst>
                    <a:ext uri="{FF2B5EF4-FFF2-40B4-BE49-F238E27FC236}">
                      <a16:creationId xmlns:a16="http://schemas.microsoft.com/office/drawing/2014/main" id="{645D287D-CDFC-4038-9F98-1BF2235DFC1F}"/>
                    </a:ext>
                  </a:extLst>
                </p:cNvPr>
                <p:cNvSpPr/>
                <p:nvPr/>
              </p:nvSpPr>
              <p:spPr>
                <a:xfrm rot="13671747">
                  <a:off x="15394051" y="6069189"/>
                  <a:ext cx="222129" cy="43930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89"/>
                    <a:gd name="f8" fmla="+- 0 0 -90"/>
                    <a:gd name="f9" fmla="*/ f3 1 45"/>
                    <a:gd name="f10" fmla="*/ f4 1 89"/>
                    <a:gd name="f11" fmla="+- f7 0 f5"/>
                    <a:gd name="f12" fmla="+- f6 0 f5"/>
                    <a:gd name="f13" fmla="*/ f8 f0 1"/>
                    <a:gd name="f14" fmla="*/ f12 1 45"/>
                    <a:gd name="f15" fmla="*/ f11 1 89"/>
                    <a:gd name="f16" fmla="*/ 0 f12 1"/>
                    <a:gd name="f17" fmla="*/ 89 f11 1"/>
                    <a:gd name="f18" fmla="*/ 45 f12 1"/>
                    <a:gd name="f19" fmla="*/ 45 f11 1"/>
                    <a:gd name="f20" fmla="*/ 0 f11 1"/>
                    <a:gd name="f21" fmla="*/ f13 1 f2"/>
                    <a:gd name="f22" fmla="*/ f16 1 45"/>
                    <a:gd name="f23" fmla="*/ f17 1 89"/>
                    <a:gd name="f24" fmla="*/ f18 1 45"/>
                    <a:gd name="f25" fmla="*/ f19 1 89"/>
                    <a:gd name="f26" fmla="*/ f20 1 89"/>
                    <a:gd name="f27" fmla="*/ 0 1 f14"/>
                    <a:gd name="f28" fmla="*/ f6 1 f14"/>
                    <a:gd name="f29" fmla="*/ 0 1 f15"/>
                    <a:gd name="f30" fmla="*/ f7 1 f15"/>
                    <a:gd name="f31" fmla="+- f21 0 f1"/>
                    <a:gd name="f32" fmla="*/ f22 1 f14"/>
                    <a:gd name="f33" fmla="*/ f23 1 f15"/>
                    <a:gd name="f34" fmla="*/ f24 1 f14"/>
                    <a:gd name="f35" fmla="*/ f25 1 f15"/>
                    <a:gd name="f36" fmla="*/ f26 1 f15"/>
                    <a:gd name="f37" fmla="*/ f27 f9 1"/>
                    <a:gd name="f38" fmla="*/ f28 f9 1"/>
                    <a:gd name="f39" fmla="*/ f30 f10 1"/>
                    <a:gd name="f40" fmla="*/ f29 f10 1"/>
                    <a:gd name="f41" fmla="*/ f32 f9 1"/>
                    <a:gd name="f42" fmla="*/ f33 f10 1"/>
                    <a:gd name="f43" fmla="*/ f34 f9 1"/>
                    <a:gd name="f44" fmla="*/ f35 f10 1"/>
                    <a:gd name="f45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41" y="f42"/>
                    </a:cxn>
                    <a:cxn ang="f31">
                      <a:pos x="f43" y="f44"/>
                    </a:cxn>
                    <a:cxn ang="f31">
                      <a:pos x="f41" y="f45"/>
                    </a:cxn>
                  </a:cxnLst>
                  <a:rect l="f37" t="f40" r="f38" b="f39"/>
                  <a:pathLst>
                    <a:path w="45" h="89">
                      <a:moveTo>
                        <a:pt x="f5" y="f7"/>
                      </a:moveTo>
                      <a:lnTo>
                        <a:pt x="f6" y="f6"/>
                      </a:lnTo>
                      <a:lnTo>
                        <a:pt x="f5" y="f5"/>
                      </a:lnTo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vert="horz" wrap="square" lIns="44358" tIns="22181" rIns="44358" bIns="22181" anchor="t" anchorCtr="0" compatLnSpc="1">
                  <a:noAutofit/>
                </a:bodyPr>
                <a:lstStyle/>
                <a:p>
                  <a:pPr defTabSz="443564" fontAlgn="auto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873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1" name="Freeform 149">
                <a:extLst>
                  <a:ext uri="{FF2B5EF4-FFF2-40B4-BE49-F238E27FC236}">
                    <a16:creationId xmlns:a16="http://schemas.microsoft.com/office/drawing/2014/main" id="{269D304F-1056-4252-985B-50A49E6AC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5594" y="5549513"/>
                <a:ext cx="307310" cy="602538"/>
              </a:xfrm>
              <a:custGeom>
                <a:avLst/>
                <a:gdLst>
                  <a:gd name="T0" fmla="*/ 0 w 45"/>
                  <a:gd name="T1" fmla="*/ 89 h 89"/>
                  <a:gd name="T2" fmla="*/ 45 w 45"/>
                  <a:gd name="T3" fmla="*/ 45 h 89"/>
                  <a:gd name="T4" fmla="*/ 0 w 45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9">
                    <a:moveTo>
                      <a:pt x="0" y="89"/>
                    </a:moveTo>
                    <a:lnTo>
                      <a:pt x="45" y="45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rgbClr val="EB2D2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sp>
            <p:nvSpPr>
              <p:cNvPr id="62" name="Freeform 149">
                <a:extLst>
                  <a:ext uri="{FF2B5EF4-FFF2-40B4-BE49-F238E27FC236}">
                    <a16:creationId xmlns:a16="http://schemas.microsoft.com/office/drawing/2014/main" id="{63319666-61A3-4A90-ACD4-EF8A89C830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3485207" y="5764899"/>
                <a:ext cx="307310" cy="602538"/>
              </a:xfrm>
              <a:custGeom>
                <a:avLst/>
                <a:gdLst>
                  <a:gd name="T0" fmla="*/ 0 w 45"/>
                  <a:gd name="T1" fmla="*/ 89 h 89"/>
                  <a:gd name="T2" fmla="*/ 45 w 45"/>
                  <a:gd name="T3" fmla="*/ 45 h 89"/>
                  <a:gd name="T4" fmla="*/ 0 w 45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9">
                    <a:moveTo>
                      <a:pt x="0" y="89"/>
                    </a:moveTo>
                    <a:lnTo>
                      <a:pt x="45" y="4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9DB2B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BB71E30-36E3-45B5-9059-110CC59CBE95}"/>
                  </a:ext>
                </a:extLst>
              </p:cNvPr>
              <p:cNvCxnSpPr>
                <a:cxnSpLocks noChangeAspect="1"/>
                <a:stCxn id="25" idx="0"/>
              </p:cNvCxnSpPr>
              <p:nvPr/>
            </p:nvCxnSpPr>
            <p:spPr>
              <a:xfrm flipH="1" flipV="1">
                <a:off x="23642909" y="5921819"/>
                <a:ext cx="885" cy="859454"/>
              </a:xfrm>
              <a:prstGeom prst="line">
                <a:avLst/>
              </a:prstGeom>
              <a:noFill/>
              <a:ln w="28575" cap="flat">
                <a:solidFill>
                  <a:srgbClr val="9DB2B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" name="Freeform 149">
                <a:extLst>
                  <a:ext uri="{FF2B5EF4-FFF2-40B4-BE49-F238E27FC236}">
                    <a16:creationId xmlns:a16="http://schemas.microsoft.com/office/drawing/2014/main" id="{3B47A21B-6A40-41BA-B676-88CDE2BC083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5578159" y="7999912"/>
                <a:ext cx="307310" cy="602538"/>
              </a:xfrm>
              <a:custGeom>
                <a:avLst/>
                <a:gdLst>
                  <a:gd name="T0" fmla="*/ 0 w 45"/>
                  <a:gd name="T1" fmla="*/ 89 h 89"/>
                  <a:gd name="T2" fmla="*/ 45 w 45"/>
                  <a:gd name="T3" fmla="*/ 45 h 89"/>
                  <a:gd name="T4" fmla="*/ 0 w 45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9">
                    <a:moveTo>
                      <a:pt x="0" y="89"/>
                    </a:moveTo>
                    <a:lnTo>
                      <a:pt x="45" y="4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19BE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sp>
            <p:nvSpPr>
              <p:cNvPr id="65" name="Freeform 149">
                <a:extLst>
                  <a:ext uri="{FF2B5EF4-FFF2-40B4-BE49-F238E27FC236}">
                    <a16:creationId xmlns:a16="http://schemas.microsoft.com/office/drawing/2014/main" id="{65EEF74A-926C-4528-BC50-576D8DA03C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1258452" y="1673909"/>
                <a:ext cx="307310" cy="602538"/>
              </a:xfrm>
              <a:custGeom>
                <a:avLst/>
                <a:gdLst>
                  <a:gd name="T0" fmla="*/ 0 w 45"/>
                  <a:gd name="T1" fmla="*/ 89 h 89"/>
                  <a:gd name="T2" fmla="*/ 45 w 45"/>
                  <a:gd name="T3" fmla="*/ 45 h 89"/>
                  <a:gd name="T4" fmla="*/ 0 w 45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9">
                    <a:moveTo>
                      <a:pt x="0" y="89"/>
                    </a:moveTo>
                    <a:lnTo>
                      <a:pt x="45" y="4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EB2D2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pic>
            <p:nvPicPr>
              <p:cNvPr id="66" name="Graphic 140">
                <a:extLst>
                  <a:ext uri="{FF2B5EF4-FFF2-40B4-BE49-F238E27FC236}">
                    <a16:creationId xmlns:a16="http://schemas.microsoft.com/office/drawing/2014/main" id="{68B40AF7-6470-4152-B9E2-E0510F0B0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5031873" y="2926048"/>
                <a:ext cx="3133952" cy="612755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187CD20-4E7B-47EB-AFEA-F798A7214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30776" y="5850782"/>
                <a:ext cx="5375395" cy="0"/>
              </a:xfrm>
              <a:prstGeom prst="line">
                <a:avLst/>
              </a:prstGeom>
              <a:ln w="25400">
                <a:solidFill>
                  <a:srgbClr val="EB2D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A7572A5-E81D-4097-ABB1-69E099EC36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30776" y="5080383"/>
                <a:ext cx="0" cy="783229"/>
              </a:xfrm>
              <a:prstGeom prst="line">
                <a:avLst/>
              </a:prstGeom>
              <a:ln w="25400">
                <a:solidFill>
                  <a:srgbClr val="EB2D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6CBB53-E329-4326-A392-E9F1C9589049}"/>
                </a:ext>
              </a:extLst>
            </p:cNvPr>
            <p:cNvGrpSpPr/>
            <p:nvPr/>
          </p:nvGrpSpPr>
          <p:grpSpPr>
            <a:xfrm>
              <a:off x="6610507" y="8638548"/>
              <a:ext cx="3283511" cy="769294"/>
              <a:chOff x="6610507" y="8638548"/>
              <a:chExt cx="3283511" cy="76929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528C244-2BF6-4B76-9DA2-16AAC7CD03C3}"/>
                  </a:ext>
                </a:extLst>
              </p:cNvPr>
              <p:cNvGrpSpPr/>
              <p:nvPr/>
            </p:nvGrpSpPr>
            <p:grpSpPr>
              <a:xfrm>
                <a:off x="6610507" y="8839866"/>
                <a:ext cx="2988060" cy="567976"/>
                <a:chOff x="8290583" y="8816485"/>
                <a:chExt cx="2988060" cy="567976"/>
              </a:xfrm>
            </p:grpSpPr>
            <p:sp>
              <p:nvSpPr>
                <p:cNvPr id="9" name="Oval 124">
                  <a:extLst>
                    <a:ext uri="{FF2B5EF4-FFF2-40B4-BE49-F238E27FC236}">
                      <a16:creationId xmlns:a16="http://schemas.microsoft.com/office/drawing/2014/main" id="{4309750E-101C-491A-A687-090561547542}"/>
                    </a:ext>
                  </a:extLst>
                </p:cNvPr>
                <p:cNvSpPr/>
                <p:nvPr/>
              </p:nvSpPr>
              <p:spPr>
                <a:xfrm>
                  <a:off x="9065187" y="9072381"/>
                  <a:ext cx="285498" cy="278376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00B050"/>
                </a:solidFill>
                <a:ln cap="flat">
                  <a:noFill/>
                  <a:prstDash val="solid"/>
                </a:ln>
              </p:spPr>
              <p:txBody>
                <a:bodyPr vert="horz" wrap="square" lIns="44358" tIns="22181" rIns="44358" bIns="22181" anchor="t" anchorCtr="0" compatLnSpc="1">
                  <a:noAutofit/>
                </a:bodyPr>
                <a:lstStyle/>
                <a:p>
                  <a:pPr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873">
                    <a:latin typeface="Calibri" pitchFamily="34"/>
                    <a:cs typeface="Arial"/>
                  </a:endParaRPr>
                </a:p>
              </p:txBody>
            </p:sp>
            <p:sp>
              <p:nvSpPr>
                <p:cNvPr id="10" name="Rectangle 176">
                  <a:extLst>
                    <a:ext uri="{FF2B5EF4-FFF2-40B4-BE49-F238E27FC236}">
                      <a16:creationId xmlns:a16="http://schemas.microsoft.com/office/drawing/2014/main" id="{B3B4A135-126C-4F7C-9BA0-69B6389A7FC8}"/>
                    </a:ext>
                  </a:extLst>
                </p:cNvPr>
                <p:cNvSpPr/>
                <p:nvPr/>
              </p:nvSpPr>
              <p:spPr>
                <a:xfrm>
                  <a:off x="8290583" y="8816485"/>
                  <a:ext cx="656777" cy="567976"/>
                </a:xfrm>
                <a:prstGeom prst="rect">
                  <a:avLst/>
                </a:prstGeom>
                <a:noFill/>
                <a:ln cap="flat">
                  <a:noFill/>
                  <a:prstDash val="solid"/>
                </a:ln>
              </p:spPr>
              <p:txBody>
                <a:bodyPr vert="horz" wrap="square" lIns="0" tIns="0" rIns="0" bIns="0" anchor="t" anchorCtr="0" compatLnSpc="1">
                  <a:spAutoFit/>
                </a:bodyPr>
                <a:lstStyle/>
                <a:p>
                  <a:pPr defTabSz="443555"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b="1" dirty="0">
                      <a:solidFill>
                        <a:srgbClr val="00B050"/>
                      </a:solidFill>
                      <a:latin typeface="DanieliFont" pitchFamily="50" charset="0"/>
                      <a:cs typeface="Arial"/>
                    </a:rPr>
                    <a:t>H2</a:t>
                  </a:r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797DB72-D0E0-4F53-9674-01BDCA2113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42809" y="9218552"/>
                  <a:ext cx="2035834" cy="0"/>
                </a:xfrm>
                <a:prstGeom prst="line">
                  <a:avLst/>
                </a:prstGeom>
                <a:noFill/>
                <a:ln w="25400" cap="flat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1F011-BE49-4A6F-B4C7-77E1D0B4502C}"/>
                  </a:ext>
                </a:extLst>
              </p:cNvPr>
              <p:cNvGrpSpPr/>
              <p:nvPr/>
            </p:nvGrpSpPr>
            <p:grpSpPr>
              <a:xfrm>
                <a:off x="9291480" y="8638548"/>
                <a:ext cx="602538" cy="616590"/>
                <a:chOff x="10971556" y="8615167"/>
                <a:chExt cx="602538" cy="616590"/>
              </a:xfrm>
            </p:grpSpPr>
            <p:sp>
              <p:nvSpPr>
                <p:cNvPr id="7" name="Freeform 149">
                  <a:extLst>
                    <a:ext uri="{FF2B5EF4-FFF2-40B4-BE49-F238E27FC236}">
                      <a16:creationId xmlns:a16="http://schemas.microsoft.com/office/drawing/2014/main" id="{FC2402C6-72E5-4D61-B601-14825C121C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11119170" y="8467553"/>
                  <a:ext cx="307310" cy="602538"/>
                </a:xfrm>
                <a:custGeom>
                  <a:avLst/>
                  <a:gdLst>
                    <a:gd name="T0" fmla="*/ 0 w 45"/>
                    <a:gd name="T1" fmla="*/ 89 h 89"/>
                    <a:gd name="T2" fmla="*/ 45 w 45"/>
                    <a:gd name="T3" fmla="*/ 45 h 89"/>
                    <a:gd name="T4" fmla="*/ 0 w 45"/>
                    <a:gd name="T5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" h="89">
                      <a:moveTo>
                        <a:pt x="0" y="89"/>
                      </a:moveTo>
                      <a:lnTo>
                        <a:pt x="45" y="4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flat">
                  <a:solidFill>
                    <a:srgbClr val="00B05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44359" tIns="22180" rIns="44359" bIns="221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1163"/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99377DE1-C296-40C7-ABE4-9EC3EA78A3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75474" y="8620358"/>
                  <a:ext cx="3169" cy="611399"/>
                </a:xfrm>
                <a:prstGeom prst="line">
                  <a:avLst/>
                </a:prstGeom>
                <a:noFill/>
                <a:ln w="25400" cap="flat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D87EAFE-C046-42B1-AFDE-1A512E2FCFD5}"/>
              </a:ext>
            </a:extLst>
          </p:cNvPr>
          <p:cNvGrpSpPr/>
          <p:nvPr/>
        </p:nvGrpSpPr>
        <p:grpSpPr>
          <a:xfrm>
            <a:off x="4522526" y="3554490"/>
            <a:ext cx="2108909" cy="1413220"/>
            <a:chOff x="15653279" y="6869044"/>
            <a:chExt cx="4864788" cy="325998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DC27AFE-1875-4F88-8BA0-0F13BC44374F}"/>
                </a:ext>
              </a:extLst>
            </p:cNvPr>
            <p:cNvGrpSpPr/>
            <p:nvPr/>
          </p:nvGrpSpPr>
          <p:grpSpPr>
            <a:xfrm>
              <a:off x="16587055" y="6869044"/>
              <a:ext cx="1167308" cy="2870697"/>
              <a:chOff x="21877480" y="4470612"/>
              <a:chExt cx="1123073" cy="2761915"/>
            </a:xfrm>
          </p:grpSpPr>
          <p:sp>
            <p:nvSpPr>
              <p:cNvPr id="91" name="Oval 30">
                <a:extLst>
                  <a:ext uri="{FF2B5EF4-FFF2-40B4-BE49-F238E27FC236}">
                    <a16:creationId xmlns:a16="http://schemas.microsoft.com/office/drawing/2014/main" id="{F5F5946E-BFEE-4C0C-8D5D-8FDF844BCC47}"/>
                  </a:ext>
                </a:extLst>
              </p:cNvPr>
              <p:cNvSpPr/>
              <p:nvPr/>
            </p:nvSpPr>
            <p:spPr>
              <a:xfrm>
                <a:off x="22255683" y="4481558"/>
                <a:ext cx="398820" cy="25831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DB2BC"/>
              </a:solidFill>
              <a:ln w="952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none" lIns="33270" tIns="16635" rIns="33270" bIns="16635" anchor="ctr" anchorCtr="0" compatLnSpc="1">
                <a:noAutofit/>
              </a:bodyPr>
              <a:lstStyle/>
              <a:p>
                <a:pPr defTabSz="443564"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873">
                  <a:solidFill>
                    <a:srgbClr val="000000"/>
                  </a:solidFill>
                  <a:latin typeface="Calibri" pitchFamily="34"/>
                  <a:cs typeface="Arial"/>
                </a:endParaRPr>
              </a:p>
            </p:txBody>
          </p:sp>
          <p:sp>
            <p:nvSpPr>
              <p:cNvPr id="92" name="Freeform 31">
                <a:extLst>
                  <a:ext uri="{FF2B5EF4-FFF2-40B4-BE49-F238E27FC236}">
                    <a16:creationId xmlns:a16="http://schemas.microsoft.com/office/drawing/2014/main" id="{D14E4F33-48BD-43C4-85BD-5645D5ECAAF2}"/>
                  </a:ext>
                </a:extLst>
              </p:cNvPr>
              <p:cNvSpPr/>
              <p:nvPr/>
            </p:nvSpPr>
            <p:spPr>
              <a:xfrm>
                <a:off x="21877480" y="4470612"/>
                <a:ext cx="1123073" cy="27619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0"/>
                  <a:gd name="f7" fmla="val 559"/>
                  <a:gd name="f8" fmla="val 83"/>
                  <a:gd name="f9" fmla="val 19"/>
                  <a:gd name="f10" fmla="val 179"/>
                  <a:gd name="f11" fmla="val 259"/>
                  <a:gd name="f12" fmla="val 558"/>
                  <a:gd name="f13" fmla="val 262"/>
                  <a:gd name="f14" fmla="val 184"/>
                  <a:gd name="f15" fmla="val 30"/>
                  <a:gd name="f16" fmla="val 144"/>
                  <a:gd name="f17" fmla="val 46"/>
                  <a:gd name="f18" fmla="val 117"/>
                  <a:gd name="f19" fmla="val 6"/>
                  <a:gd name="f20" fmla="val 93"/>
                  <a:gd name="f21" fmla="+- 0 0 -90"/>
                  <a:gd name="f22" fmla="*/ f3 1 260"/>
                  <a:gd name="f23" fmla="*/ f4 1 559"/>
                  <a:gd name="f24" fmla="+- f7 0 f5"/>
                  <a:gd name="f25" fmla="+- f6 0 f5"/>
                  <a:gd name="f26" fmla="*/ f21 f0 1"/>
                  <a:gd name="f27" fmla="*/ f25 1 260"/>
                  <a:gd name="f28" fmla="*/ f24 1 559"/>
                  <a:gd name="f29" fmla="*/ 83 f25 1"/>
                  <a:gd name="f30" fmla="*/ 19 f24 1"/>
                  <a:gd name="f31" fmla="*/ 179 f24 1"/>
                  <a:gd name="f32" fmla="*/ 0 f25 1"/>
                  <a:gd name="f33" fmla="*/ 259 f24 1"/>
                  <a:gd name="f34" fmla="*/ 558 f24 1"/>
                  <a:gd name="f35" fmla="*/ 259 f25 1"/>
                  <a:gd name="f36" fmla="*/ 262 f24 1"/>
                  <a:gd name="f37" fmla="*/ 179 f25 1"/>
                  <a:gd name="f38" fmla="*/ 184 f24 1"/>
                  <a:gd name="f39" fmla="*/ 30 f24 1"/>
                  <a:gd name="f40" fmla="*/ 144 f25 1"/>
                  <a:gd name="f41" fmla="*/ 46 f24 1"/>
                  <a:gd name="f42" fmla="*/ 117 f25 1"/>
                  <a:gd name="f43" fmla="*/ 6 f24 1"/>
                  <a:gd name="f44" fmla="*/ 93 f25 1"/>
                  <a:gd name="f45" fmla="*/ 0 f24 1"/>
                  <a:gd name="f46" fmla="*/ f26 1 f2"/>
                  <a:gd name="f47" fmla="*/ f29 1 260"/>
                  <a:gd name="f48" fmla="*/ f30 1 559"/>
                  <a:gd name="f49" fmla="*/ f31 1 559"/>
                  <a:gd name="f50" fmla="*/ f32 1 260"/>
                  <a:gd name="f51" fmla="*/ f33 1 559"/>
                  <a:gd name="f52" fmla="*/ f34 1 559"/>
                  <a:gd name="f53" fmla="*/ f35 1 260"/>
                  <a:gd name="f54" fmla="*/ f36 1 559"/>
                  <a:gd name="f55" fmla="*/ f37 1 260"/>
                  <a:gd name="f56" fmla="*/ f38 1 559"/>
                  <a:gd name="f57" fmla="*/ f39 1 559"/>
                  <a:gd name="f58" fmla="*/ f40 1 260"/>
                  <a:gd name="f59" fmla="*/ f41 1 559"/>
                  <a:gd name="f60" fmla="*/ f42 1 260"/>
                  <a:gd name="f61" fmla="*/ f43 1 559"/>
                  <a:gd name="f62" fmla="*/ f44 1 260"/>
                  <a:gd name="f63" fmla="*/ f45 1 559"/>
                  <a:gd name="f64" fmla="*/ 0 1 f27"/>
                  <a:gd name="f65" fmla="*/ f6 1 f27"/>
                  <a:gd name="f66" fmla="*/ 0 1 f28"/>
                  <a:gd name="f67" fmla="*/ f7 1 f28"/>
                  <a:gd name="f68" fmla="+- f46 0 f1"/>
                  <a:gd name="f69" fmla="*/ f47 1 f27"/>
                  <a:gd name="f70" fmla="*/ f48 1 f28"/>
                  <a:gd name="f71" fmla="*/ f49 1 f28"/>
                  <a:gd name="f72" fmla="*/ f50 1 f27"/>
                  <a:gd name="f73" fmla="*/ f51 1 f28"/>
                  <a:gd name="f74" fmla="*/ f52 1 f28"/>
                  <a:gd name="f75" fmla="*/ f53 1 f27"/>
                  <a:gd name="f76" fmla="*/ f54 1 f28"/>
                  <a:gd name="f77" fmla="*/ f55 1 f27"/>
                  <a:gd name="f78" fmla="*/ f56 1 f28"/>
                  <a:gd name="f79" fmla="*/ f57 1 f28"/>
                  <a:gd name="f80" fmla="*/ f58 1 f27"/>
                  <a:gd name="f81" fmla="*/ f59 1 f28"/>
                  <a:gd name="f82" fmla="*/ f60 1 f27"/>
                  <a:gd name="f83" fmla="*/ f61 1 f28"/>
                  <a:gd name="f84" fmla="*/ f62 1 f27"/>
                  <a:gd name="f85" fmla="*/ f63 1 f28"/>
                  <a:gd name="f86" fmla="*/ f64 f22 1"/>
                  <a:gd name="f87" fmla="*/ f65 f22 1"/>
                  <a:gd name="f88" fmla="*/ f67 f23 1"/>
                  <a:gd name="f89" fmla="*/ f66 f23 1"/>
                  <a:gd name="f90" fmla="*/ f69 f22 1"/>
                  <a:gd name="f91" fmla="*/ f70 f23 1"/>
                  <a:gd name="f92" fmla="*/ f71 f23 1"/>
                  <a:gd name="f93" fmla="*/ f72 f22 1"/>
                  <a:gd name="f94" fmla="*/ f73 f23 1"/>
                  <a:gd name="f95" fmla="*/ f74 f23 1"/>
                  <a:gd name="f96" fmla="*/ f75 f22 1"/>
                  <a:gd name="f97" fmla="*/ f76 f23 1"/>
                  <a:gd name="f98" fmla="*/ f77 f22 1"/>
                  <a:gd name="f99" fmla="*/ f78 f23 1"/>
                  <a:gd name="f100" fmla="*/ f79 f23 1"/>
                  <a:gd name="f101" fmla="*/ f80 f22 1"/>
                  <a:gd name="f102" fmla="*/ f81 f23 1"/>
                  <a:gd name="f103" fmla="*/ f82 f22 1"/>
                  <a:gd name="f104" fmla="*/ f83 f23 1"/>
                  <a:gd name="f105" fmla="*/ f84 f22 1"/>
                  <a:gd name="f106" fmla="*/ f85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8">
                    <a:pos x="f90" y="f91"/>
                  </a:cxn>
                  <a:cxn ang="f68">
                    <a:pos x="f90" y="f92"/>
                  </a:cxn>
                  <a:cxn ang="f68">
                    <a:pos x="f93" y="f94"/>
                  </a:cxn>
                  <a:cxn ang="f68">
                    <a:pos x="f93" y="f95"/>
                  </a:cxn>
                  <a:cxn ang="f68">
                    <a:pos x="f96" y="f95"/>
                  </a:cxn>
                  <a:cxn ang="f68">
                    <a:pos x="f96" y="f97"/>
                  </a:cxn>
                  <a:cxn ang="f68">
                    <a:pos x="f98" y="f99"/>
                  </a:cxn>
                  <a:cxn ang="f68">
                    <a:pos x="f98" y="f100"/>
                  </a:cxn>
                  <a:cxn ang="f68">
                    <a:pos x="f101" y="f102"/>
                  </a:cxn>
                  <a:cxn ang="f68">
                    <a:pos x="f103" y="f104"/>
                  </a:cxn>
                  <a:cxn ang="f68">
                    <a:pos x="f105" y="f106"/>
                  </a:cxn>
                  <a:cxn ang="f68">
                    <a:pos x="f90" y="f91"/>
                  </a:cxn>
                </a:cxnLst>
                <a:rect l="f86" t="f89" r="f87" b="f88"/>
                <a:pathLst>
                  <a:path w="260" h="559">
                    <a:moveTo>
                      <a:pt x="f8" y="f9"/>
                    </a:moveTo>
                    <a:lnTo>
                      <a:pt x="f8" y="f10"/>
                    </a:lnTo>
                    <a:lnTo>
                      <a:pt x="f5" y="f11"/>
                    </a:lnTo>
                    <a:lnTo>
                      <a:pt x="f5" y="f12"/>
                    </a:lnTo>
                    <a:lnTo>
                      <a:pt x="f11" y="f12"/>
                    </a:lnTo>
                    <a:lnTo>
                      <a:pt x="f11" y="f13"/>
                    </a:lnTo>
                    <a:lnTo>
                      <a:pt x="f10" y="f14"/>
                    </a:lnTo>
                    <a:lnTo>
                      <a:pt x="f10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5"/>
                    </a:lnTo>
                    <a:lnTo>
                      <a:pt x="f8" y="f9"/>
                    </a:lnTo>
                  </a:path>
                </a:pathLst>
              </a:custGeom>
              <a:solidFill>
                <a:srgbClr val="9DB2BC"/>
              </a:solidFill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33270" tIns="16635" rIns="33270" bIns="16635" anchor="t" anchorCtr="0" compatLnSpc="1">
                <a:noAutofit/>
              </a:bodyPr>
              <a:lstStyle/>
              <a:p>
                <a:pPr defTabSz="443564"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873">
                  <a:solidFill>
                    <a:srgbClr val="000000"/>
                  </a:solidFill>
                  <a:latin typeface="Calibri" pitchFamily="34"/>
                  <a:cs typeface="Arial"/>
                </a:endParaRPr>
              </a:p>
            </p:txBody>
          </p:sp>
        </p:grpSp>
        <p:pic>
          <p:nvPicPr>
            <p:cNvPr id="82" name="Picture 188">
              <a:extLst>
                <a:ext uri="{FF2B5EF4-FFF2-40B4-BE49-F238E27FC236}">
                  <a16:creationId xmlns:a16="http://schemas.microsoft.com/office/drawing/2014/main" id="{A91337EC-828D-4527-9CA4-1B59278C3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82820" y="7797328"/>
              <a:ext cx="583834" cy="58383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3" name="Rectangle 176">
              <a:extLst>
                <a:ext uri="{FF2B5EF4-FFF2-40B4-BE49-F238E27FC236}">
                  <a16:creationId xmlns:a16="http://schemas.microsoft.com/office/drawing/2014/main" id="{2241771E-96C4-4014-B922-C9CF0C07B836}"/>
                </a:ext>
              </a:extLst>
            </p:cNvPr>
            <p:cNvSpPr/>
            <p:nvPr/>
          </p:nvSpPr>
          <p:spPr>
            <a:xfrm>
              <a:off x="16372480" y="9819155"/>
              <a:ext cx="1619624" cy="30987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defTabSz="44355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73" b="1" dirty="0">
                  <a:latin typeface="DanieliFont" pitchFamily="50" charset="0"/>
                  <a:cs typeface="Arial"/>
                </a:rPr>
                <a:t>EPGH MODULE</a:t>
              </a:r>
              <a:endParaRPr lang="en-US" sz="873" b="1" dirty="0">
                <a:latin typeface="DanieliFont" pitchFamily="50" charset="0"/>
                <a:cs typeface="Arial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A457E39-0A89-4115-BDBF-B77BD226EBC4}"/>
                </a:ext>
              </a:extLst>
            </p:cNvPr>
            <p:cNvCxnSpPr>
              <a:cxnSpLocks noChangeAspect="1"/>
              <a:stCxn id="88" idx="1"/>
            </p:cNvCxnSpPr>
            <p:nvPr/>
          </p:nvCxnSpPr>
          <p:spPr>
            <a:xfrm>
              <a:off x="17584101" y="8526602"/>
              <a:ext cx="2933966" cy="0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885AC40-B5F1-4126-A1AF-D216D9FB0D5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5653279" y="8525529"/>
              <a:ext cx="936000" cy="0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AA09F06-459A-4009-BEF1-1A9502B0693C}"/>
                </a:ext>
              </a:extLst>
            </p:cNvPr>
            <p:cNvGrpSpPr/>
            <p:nvPr/>
          </p:nvGrpSpPr>
          <p:grpSpPr>
            <a:xfrm>
              <a:off x="16541508" y="8435010"/>
              <a:ext cx="1363539" cy="1137705"/>
              <a:chOff x="21974342" y="9026950"/>
              <a:chExt cx="1188753" cy="991868"/>
            </a:xfrm>
          </p:grpSpPr>
          <p:sp>
            <p:nvSpPr>
              <p:cNvPr id="87" name="Freeform 83">
                <a:extLst>
                  <a:ext uri="{FF2B5EF4-FFF2-40B4-BE49-F238E27FC236}">
                    <a16:creationId xmlns:a16="http://schemas.microsoft.com/office/drawing/2014/main" id="{A261B2B4-9226-47AE-BDEC-946C4ECCC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9861" y="9026950"/>
                <a:ext cx="733429" cy="991868"/>
              </a:xfrm>
              <a:custGeom>
                <a:avLst/>
                <a:gdLst>
                  <a:gd name="T0" fmla="*/ 0 w 73"/>
                  <a:gd name="T1" fmla="*/ 88 h 100"/>
                  <a:gd name="T2" fmla="*/ 12 w 73"/>
                  <a:gd name="T3" fmla="*/ 100 h 100"/>
                  <a:gd name="T4" fmla="*/ 25 w 73"/>
                  <a:gd name="T5" fmla="*/ 88 h 100"/>
                  <a:gd name="T6" fmla="*/ 24 w 73"/>
                  <a:gd name="T7" fmla="*/ 79 h 100"/>
                  <a:gd name="T8" fmla="*/ 24 w 73"/>
                  <a:gd name="T9" fmla="*/ 12 h 100"/>
                  <a:gd name="T10" fmla="*/ 37 w 73"/>
                  <a:gd name="T11" fmla="*/ 0 h 100"/>
                  <a:gd name="T12" fmla="*/ 49 w 73"/>
                  <a:gd name="T13" fmla="*/ 12 h 100"/>
                  <a:gd name="T14" fmla="*/ 49 w 73"/>
                  <a:gd name="T15" fmla="*/ 88 h 100"/>
                  <a:gd name="T16" fmla="*/ 61 w 73"/>
                  <a:gd name="T17" fmla="*/ 100 h 100"/>
                  <a:gd name="T18" fmla="*/ 73 w 73"/>
                  <a:gd name="T1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0">
                    <a:moveTo>
                      <a:pt x="0" y="88"/>
                    </a:moveTo>
                    <a:cubicBezTo>
                      <a:pt x="0" y="94"/>
                      <a:pt x="6" y="100"/>
                      <a:pt x="12" y="100"/>
                    </a:cubicBezTo>
                    <a:cubicBezTo>
                      <a:pt x="19" y="100"/>
                      <a:pt x="25" y="94"/>
                      <a:pt x="25" y="88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6"/>
                      <a:pt x="30" y="0"/>
                      <a:pt x="37" y="0"/>
                    </a:cubicBezTo>
                    <a:cubicBezTo>
                      <a:pt x="43" y="0"/>
                      <a:pt x="49" y="6"/>
                      <a:pt x="49" y="12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94"/>
                      <a:pt x="54" y="100"/>
                      <a:pt x="61" y="100"/>
                    </a:cubicBezTo>
                    <a:cubicBezTo>
                      <a:pt x="68" y="100"/>
                      <a:pt x="73" y="94"/>
                      <a:pt x="73" y="88"/>
                    </a:cubicBezTo>
                  </a:path>
                </a:pathLst>
              </a:custGeom>
              <a:noFill/>
              <a:ln w="28575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sp>
            <p:nvSpPr>
              <p:cNvPr id="88" name="Freeform 84">
                <a:extLst>
                  <a:ext uri="{FF2B5EF4-FFF2-40B4-BE49-F238E27FC236}">
                    <a16:creationId xmlns:a16="http://schemas.microsoft.com/office/drawing/2014/main" id="{B882851A-EFC1-44E7-9AAF-39994CA3A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3290" y="9106801"/>
                <a:ext cx="279805" cy="823758"/>
              </a:xfrm>
              <a:custGeom>
                <a:avLst/>
                <a:gdLst>
                  <a:gd name="T0" fmla="*/ 0 w 66"/>
                  <a:gd name="T1" fmla="*/ 186 h 186"/>
                  <a:gd name="T2" fmla="*/ 0 w 66"/>
                  <a:gd name="T3" fmla="*/ 0 h 186"/>
                  <a:gd name="T4" fmla="*/ 66 w 66"/>
                  <a:gd name="T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86">
                    <a:moveTo>
                      <a:pt x="0" y="186"/>
                    </a:moveTo>
                    <a:lnTo>
                      <a:pt x="0" y="0"/>
                    </a:lnTo>
                    <a:lnTo>
                      <a:pt x="66" y="0"/>
                    </a:lnTo>
                  </a:path>
                </a:pathLst>
              </a:custGeom>
              <a:noFill/>
              <a:ln w="28575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sp>
            <p:nvSpPr>
              <p:cNvPr id="89" name="Line 145">
                <a:extLst>
                  <a:ext uri="{FF2B5EF4-FFF2-40B4-BE49-F238E27FC236}">
                    <a16:creationId xmlns:a16="http://schemas.microsoft.com/office/drawing/2014/main" id="{35C57D95-F664-4792-A00A-494F8B529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49861" y="9094202"/>
                <a:ext cx="0" cy="815349"/>
              </a:xfrm>
              <a:prstGeom prst="line">
                <a:avLst/>
              </a:prstGeom>
              <a:noFill/>
              <a:ln w="28575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  <p:sp>
            <p:nvSpPr>
              <p:cNvPr id="90" name="Line 58">
                <a:extLst>
                  <a:ext uri="{FF2B5EF4-FFF2-40B4-BE49-F238E27FC236}">
                    <a16:creationId xmlns:a16="http://schemas.microsoft.com/office/drawing/2014/main" id="{B023BF43-C788-4E97-A855-56B3E44CB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974342" y="9105282"/>
                <a:ext cx="175513" cy="0"/>
              </a:xfrm>
              <a:prstGeom prst="line">
                <a:avLst/>
              </a:prstGeom>
              <a:noFill/>
              <a:ln w="28575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4359" tIns="22180" rIns="44359" bIns="2218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163"/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46756DF-206D-4C2E-87B7-C98B0859C310}"/>
              </a:ext>
            </a:extLst>
          </p:cNvPr>
          <p:cNvGrpSpPr/>
          <p:nvPr/>
        </p:nvGrpSpPr>
        <p:grpSpPr>
          <a:xfrm>
            <a:off x="6496159" y="3144877"/>
            <a:ext cx="261203" cy="1138190"/>
            <a:chOff x="20212352" y="5886993"/>
            <a:chExt cx="602538" cy="2637273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A9F3B0F-4473-4E40-B32D-DC5430E38C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12498" y="5886993"/>
              <a:ext cx="5569" cy="2637273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Freeform 149">
              <a:extLst>
                <a:ext uri="{FF2B5EF4-FFF2-40B4-BE49-F238E27FC236}">
                  <a16:creationId xmlns:a16="http://schemas.microsoft.com/office/drawing/2014/main" id="{70E32B3D-6772-43E1-81F5-7EBFCF7CC66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0359966" y="5760827"/>
              <a:ext cx="307310" cy="602538"/>
            </a:xfrm>
            <a:custGeom>
              <a:avLst/>
              <a:gdLst>
                <a:gd name="T0" fmla="*/ 0 w 45"/>
                <a:gd name="T1" fmla="*/ 89 h 89"/>
                <a:gd name="T2" fmla="*/ 45 w 45"/>
                <a:gd name="T3" fmla="*/ 45 h 89"/>
                <a:gd name="T4" fmla="*/ 0 w 45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89">
                  <a:moveTo>
                    <a:pt x="0" y="89"/>
                  </a:moveTo>
                  <a:lnTo>
                    <a:pt x="45" y="45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4359" tIns="22180" rIns="44359" bIns="22180" numCol="1" anchor="t" anchorCtr="0" compatLnSpc="1">
              <a:prstTxWarp prst="textNoShape">
                <a:avLst/>
              </a:prstTxWarp>
            </a:bodyPr>
            <a:lstStyle/>
            <a:p>
              <a:endParaRPr lang="it-IT" sz="1163"/>
            </a:p>
          </p:txBody>
        </p:sp>
      </p:grpSp>
      <p:sp>
        <p:nvSpPr>
          <p:cNvPr id="96" name="object 6">
            <a:extLst>
              <a:ext uri="{FF2B5EF4-FFF2-40B4-BE49-F238E27FC236}">
                <a16:creationId xmlns:a16="http://schemas.microsoft.com/office/drawing/2014/main" id="{D1E969A2-3F8B-47DA-BA31-36383D4C4B74}"/>
              </a:ext>
            </a:extLst>
          </p:cNvPr>
          <p:cNvSpPr txBox="1"/>
          <p:nvPr/>
        </p:nvSpPr>
        <p:spPr>
          <a:xfrm>
            <a:off x="2230784" y="102412"/>
            <a:ext cx="5733897" cy="658137"/>
          </a:xfrm>
          <a:prstGeom prst="rect">
            <a:avLst/>
          </a:prstGeom>
          <a:solidFill>
            <a:srgbClr val="EA5128"/>
          </a:solidFill>
        </p:spPr>
        <p:txBody>
          <a:bodyPr vert="horz" wrap="square" lIns="0" tIns="227184" rIns="0" bIns="0" rtlCol="0" anchor="ctr">
            <a:noAutofit/>
          </a:bodyPr>
          <a:lstStyle/>
          <a:p>
            <a:pPr lvl="0">
              <a:lnSpc>
                <a:spcPts val="2998"/>
              </a:lnSpc>
              <a:spcBef>
                <a:spcPts val="0"/>
              </a:spcBef>
              <a:spcAft>
                <a:spcPts val="0"/>
              </a:spcAft>
              <a:tabLst>
                <a:tab pos="600716" algn="l"/>
              </a:tabLst>
            </a:pPr>
            <a:r>
              <a:rPr lang="en-US" sz="1800" cap="all" dirty="0" err="1">
                <a:solidFill>
                  <a:prstClr val="white"/>
                </a:solidFill>
                <a:latin typeface="Trade Gothic LT Com" pitchFamily="34" charset="0"/>
                <a:cs typeface="Arial" pitchFamily="34" charset="0"/>
              </a:rPr>
              <a:t>Energiron</a:t>
            </a:r>
            <a:r>
              <a:rPr lang="en-US" sz="1800" cap="all" dirty="0">
                <a:solidFill>
                  <a:prstClr val="white"/>
                </a:solidFill>
                <a:latin typeface="Trade Gothic LT Com" pitchFamily="34" charset="0"/>
                <a:cs typeface="Arial" pitchFamily="34" charset="0"/>
              </a:rPr>
              <a:t> process – process flow diagram</a:t>
            </a:r>
            <a:br>
              <a:rPr lang="en-US" sz="1800" b="1" cap="all" dirty="0">
                <a:solidFill>
                  <a:prstClr val="white"/>
                </a:solidFill>
                <a:latin typeface="Trade Gothic LT Com" pitchFamily="34" charset="0"/>
                <a:cs typeface="Arial" pitchFamily="34" charset="0"/>
              </a:rPr>
            </a:br>
            <a:endParaRPr lang="en-US" sz="1800" dirty="0">
              <a:solidFill>
                <a:srgbClr val="FFFFFF"/>
              </a:solidFill>
              <a:latin typeface="Trade Gothic LT Com" panose="020B0503040303020004" pitchFamily="34" charset="77"/>
              <a:cs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190430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157306BEADE14CAE8F82A788399690" ma:contentTypeVersion="1" ma:contentTypeDescription="Create a new document." ma:contentTypeScope="" ma:versionID="ec2ba4dd8265b6d5cff68e17216dc8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339261-C471-4D26-8F27-E69BF71147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8C0888-EEF9-44F1-B19E-1016DF8F036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56C733-5181-49BA-A774-0CAD2C9C4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14059</TotalTime>
  <Words>489</Words>
  <Application>Microsoft Office PowerPoint</Application>
  <PresentationFormat>Custom</PresentationFormat>
  <Paragraphs>159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35</vt:i4>
      </vt:variant>
    </vt:vector>
  </HeadingPairs>
  <TitlesOfParts>
    <vt:vector size="61" baseType="lpstr">
      <vt:lpstr>Trade Gothic LT Com</vt:lpstr>
      <vt:lpstr>Trade Gothic LT Std</vt:lpstr>
      <vt:lpstr>DanieliFont</vt:lpstr>
      <vt:lpstr>Times New Roman</vt:lpstr>
      <vt:lpstr>Trade Gothic LT Com Regular</vt:lpstr>
      <vt:lpstr>Arial</vt:lpstr>
      <vt:lpstr>Calibri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Team_Danieli Plant Engineering</vt:lpstr>
      <vt:lpstr>The Team_Danieli Fata EPC</vt:lpstr>
      <vt:lpstr>The Team_Danieli Automation</vt:lpstr>
      <vt:lpstr>The Team_Danieli Centro Metallics</vt:lpstr>
      <vt:lpstr>The Team_Danieli Corus</vt:lpstr>
      <vt:lpstr>The Team_Danieli Linz</vt:lpstr>
      <vt:lpstr>The Team_Danieli Centro Recycling</vt:lpstr>
      <vt:lpstr>The Team_Danieli Centro Met</vt:lpstr>
      <vt:lpstr>The Team_Danieli Davy Distington</vt:lpstr>
      <vt:lpstr>The Team_Danieli Wean United</vt:lpstr>
      <vt:lpstr>The Team_Danieli Kohler</vt:lpstr>
      <vt:lpstr>The Team_Danieli Frohling</vt:lpstr>
      <vt:lpstr>The Team_Danieli Fata Hunter</vt:lpstr>
      <vt:lpstr>The Team_Danieli Morgardshammar</vt:lpstr>
      <vt:lpstr>The Team_Danieli Centro Tube</vt:lpstr>
      <vt:lpstr>The Team_Danieli Telerobot</vt:lpstr>
      <vt:lpstr>The Team_Danieli Centro Maskin</vt:lpstr>
      <vt:lpstr>The Team_Danieli Rotelec</vt:lpstr>
      <vt:lpstr>The  Team_Danieli Hydraulics</vt:lpstr>
      <vt:lpstr>The Team_Danieli Breda</vt:lpstr>
      <vt:lpstr>The Team_Danieli Centro Combustion</vt:lpstr>
      <vt:lpstr>The Team_Danieli Olivotto Ferrè</vt:lpstr>
      <vt:lpstr>The Team_Danieli Centro Cranes</vt:lpstr>
      <vt:lpstr>The Team_Danieli Environment</vt:lpstr>
      <vt:lpstr>The Team_Danieli Construction</vt:lpstr>
      <vt:lpstr>The Team_Danieli Service</vt:lpstr>
      <vt:lpstr>Workshop_Italy</vt:lpstr>
      <vt:lpstr>Workshops_China</vt:lpstr>
      <vt:lpstr>Workshops_Thailand</vt:lpstr>
      <vt:lpstr>Workshops_India</vt:lpstr>
      <vt:lpstr>Workshops_Russia</vt:lpstr>
      <vt:lpstr>Scorecard</vt:lpstr>
      <vt:lpstr>History</vt:lpstr>
      <vt:lpstr>Milestones</vt:lpstr>
      <vt:lpstr>Energy savings</vt:lpstr>
    </vt:vector>
  </TitlesOfParts>
  <Company>Danieli &amp; C. 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Vosca Giacomo</dc:creator>
  <cp:lastModifiedBy>Marconi Gianfranco</cp:lastModifiedBy>
  <cp:revision>108</cp:revision>
  <cp:lastPrinted>2018-02-12T17:03:57Z</cp:lastPrinted>
  <dcterms:created xsi:type="dcterms:W3CDTF">2001-09-19T09:18:31Z</dcterms:created>
  <dcterms:modified xsi:type="dcterms:W3CDTF">2024-11-13T23:21:45Z</dcterms:modified>
  <cp:category>Danieli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0x0101005F157306BEADE14CAE8F82A788399690</vt:lpwstr>
  </property>
</Properties>
</file>